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Play"/>
      <p:regular r:id="rId20"/>
      <p:bold r:id="rId21"/>
    </p:embeddedFont>
    <p:embeddedFont>
      <p:font typeface="Playfair Display"/>
      <p:regular r:id="rId22"/>
      <p:bold r:id="rId23"/>
      <p:italic r:id="rId24"/>
      <p:boldItalic r:id="rId25"/>
    </p:embeddedFont>
    <p:embeddedFont>
      <p:font typeface="Inter"/>
      <p:regular r:id="rId26"/>
      <p:bold r:id="rId27"/>
    </p:embeddedFont>
    <p:embeddedFont>
      <p:font typeface="Helvetica Neue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regular.fntdata"/><Relationship Id="rId22" Type="http://schemas.openxmlformats.org/officeDocument/2006/relationships/font" Target="fonts/PlayfairDisplay-regular.fntdata"/><Relationship Id="rId21" Type="http://schemas.openxmlformats.org/officeDocument/2006/relationships/font" Target="fonts/Play-bold.fntdata"/><Relationship Id="rId24" Type="http://schemas.openxmlformats.org/officeDocument/2006/relationships/font" Target="fonts/PlayfairDisplay-italic.fntdata"/><Relationship Id="rId23" Type="http://schemas.openxmlformats.org/officeDocument/2006/relationships/font" Target="fonts/PlayfairDispl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-regular.fntdata"/><Relationship Id="rId25" Type="http://schemas.openxmlformats.org/officeDocument/2006/relationships/font" Target="fonts/PlayfairDisplay-boldItalic.fntdata"/><Relationship Id="rId28" Type="http://schemas.openxmlformats.org/officeDocument/2006/relationships/font" Target="fonts/HelveticaNeue-regular.fntdata"/><Relationship Id="rId27" Type="http://schemas.openxmlformats.org/officeDocument/2006/relationships/font" Target="fonts/Int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2790615" y="299611"/>
            <a:ext cx="12706770" cy="13507591"/>
          </a:xfrm>
          <a:custGeom>
            <a:rect b="b" l="l" r="r" t="t"/>
            <a:pathLst>
              <a:path extrusionOk="0" h="13507591" w="12706770">
                <a:moveTo>
                  <a:pt x="0" y="0"/>
                </a:moveTo>
                <a:lnTo>
                  <a:pt x="12706770" y="0"/>
                </a:lnTo>
                <a:lnTo>
                  <a:pt x="12706770" y="13507590"/>
                </a:lnTo>
                <a:lnTo>
                  <a:pt x="0" y="13507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1000"/>
            </a:blip>
            <a:stretch>
              <a:fillRect b="-12365" l="0" r="0" t="-12365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2740738" y="8587956"/>
            <a:ext cx="12806523" cy="1346854"/>
          </a:xfrm>
          <a:custGeom>
            <a:rect b="b" l="l" r="r" t="t"/>
            <a:pathLst>
              <a:path extrusionOk="0" h="1346854" w="12806523">
                <a:moveTo>
                  <a:pt x="0" y="0"/>
                </a:moveTo>
                <a:lnTo>
                  <a:pt x="12806524" y="0"/>
                </a:lnTo>
                <a:lnTo>
                  <a:pt x="12806524" y="1346854"/>
                </a:lnTo>
                <a:lnTo>
                  <a:pt x="0" y="1346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1028700" y="1028700"/>
            <a:ext cx="3440550" cy="1131941"/>
          </a:xfrm>
          <a:custGeom>
            <a:rect b="b" l="l" r="r" t="t"/>
            <a:pathLst>
              <a:path extrusionOk="0" h="1131941" w="3440550">
                <a:moveTo>
                  <a:pt x="0" y="0"/>
                </a:moveTo>
                <a:lnTo>
                  <a:pt x="3440550" y="0"/>
                </a:lnTo>
                <a:lnTo>
                  <a:pt x="3440550" y="1131941"/>
                </a:lnTo>
                <a:lnTo>
                  <a:pt x="0" y="11319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 txBox="1"/>
          <p:nvPr/>
        </p:nvSpPr>
        <p:spPr>
          <a:xfrm>
            <a:off x="1028700" y="4441382"/>
            <a:ext cx="16230600" cy="11778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878" u="none" cap="none" strike="noStrike">
                <a:solidFill>
                  <a:srgbClr val="504C44"/>
                </a:solidFill>
                <a:latin typeface="Play"/>
                <a:ea typeface="Play"/>
                <a:cs typeface="Play"/>
                <a:sym typeface="Play"/>
              </a:rPr>
              <a:t>PATRON SEMÍNEK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2171931" y="5988753"/>
            <a:ext cx="13944139" cy="4846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11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KLÁRA HRDÁ </a:t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13395363" y="232077"/>
            <a:ext cx="4416519" cy="3702358"/>
          </a:xfrm>
          <a:custGeom>
            <a:rect b="b" l="l" r="r" t="t"/>
            <a:pathLst>
              <a:path extrusionOk="0" h="3702358" w="4416519">
                <a:moveTo>
                  <a:pt x="0" y="0"/>
                </a:moveTo>
                <a:lnTo>
                  <a:pt x="4416519" y="0"/>
                </a:lnTo>
                <a:lnTo>
                  <a:pt x="4416519" y="3702359"/>
                </a:lnTo>
                <a:lnTo>
                  <a:pt x="0" y="37023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10766980" y="753886"/>
            <a:ext cx="6775217" cy="8504414"/>
          </a:xfrm>
          <a:custGeom>
            <a:rect b="b" l="l" r="r" t="t"/>
            <a:pathLst>
              <a:path extrusionOk="0" h="8504414" w="6775217">
                <a:moveTo>
                  <a:pt x="0" y="0"/>
                </a:moveTo>
                <a:lnTo>
                  <a:pt x="6775217" y="0"/>
                </a:lnTo>
                <a:lnTo>
                  <a:pt x="6775217" y="8504414"/>
                </a:lnTo>
                <a:lnTo>
                  <a:pt x="0" y="85044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2000"/>
            </a:blip>
            <a:stretch>
              <a:fillRect b="0" l="-2941" r="-2940" t="-19367"/>
            </a:stretch>
          </a:blipFill>
          <a:ln>
            <a:noFill/>
          </a:ln>
        </p:spPr>
      </p:sp>
      <p:sp>
        <p:nvSpPr>
          <p:cNvPr id="164" name="Google Shape;164;p22"/>
          <p:cNvSpPr txBox="1"/>
          <p:nvPr/>
        </p:nvSpPr>
        <p:spPr>
          <a:xfrm>
            <a:off x="1144745" y="939800"/>
            <a:ext cx="9455383" cy="646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rgbClr val="504C44"/>
                </a:solidFill>
                <a:latin typeface="Play"/>
                <a:ea typeface="Play"/>
                <a:cs typeface="Play"/>
                <a:sym typeface="Play"/>
              </a:rPr>
              <a:t>PATRON SEMÍNEK</a:t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587543" y="2540966"/>
            <a:ext cx="16301634" cy="10484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Pro projekt Patron semínek se nejvíce hodí </a:t>
            </a:r>
            <a:r>
              <a:rPr b="1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hrách nebo fazole</a:t>
            </a:r>
            <a:r>
              <a:rPr b="0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, a to zejména z následujících důvodů: </a:t>
            </a:r>
            <a:endParaRPr/>
          </a:p>
          <a:p>
            <a:pPr indent="-335805" lvl="1" marL="671611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Clr>
                <a:srgbClr val="504C44"/>
              </a:buClr>
              <a:buSzPts val="3110"/>
              <a:buFont typeface="Arial"/>
              <a:buChar char="•"/>
            </a:pPr>
            <a:r>
              <a:rPr b="0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Jejich pěstování je </a:t>
            </a:r>
            <a:r>
              <a:rPr b="1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nenáročné a zvládnou jej i malé děti</a:t>
            </a:r>
            <a:r>
              <a:rPr b="0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endParaRPr/>
          </a:p>
          <a:p>
            <a:pPr indent="-335805" lvl="1" marL="671611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Clr>
                <a:srgbClr val="504C44"/>
              </a:buClr>
              <a:buSzPts val="3110"/>
              <a:buFont typeface="Arial"/>
              <a:buChar char="•"/>
            </a:pPr>
            <a:r>
              <a:rPr b="0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Patří mezi </a:t>
            </a:r>
            <a:r>
              <a:rPr b="1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samosprašné</a:t>
            </a:r>
            <a:r>
              <a:rPr b="0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 plodiny</a:t>
            </a:r>
            <a:endParaRPr/>
          </a:p>
          <a:p>
            <a:pPr indent="-335805" lvl="1" marL="671611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Clr>
                <a:srgbClr val="504C44"/>
              </a:buClr>
              <a:buSzPts val="3110"/>
              <a:buFont typeface="Arial"/>
              <a:buChar char="•"/>
            </a:pPr>
            <a:r>
              <a:rPr b="0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Na rozdíl od rajčat a salátu je </a:t>
            </a:r>
            <a:r>
              <a:rPr b="1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jejich životní cyklus poměrně krátký</a:t>
            </a:r>
            <a:r>
              <a:rPr b="0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, což zvyšuje motivaci semenaření “dotáhnout až do konce“ i u úplných začátečníků. </a:t>
            </a:r>
            <a:endParaRPr/>
          </a:p>
          <a:p>
            <a:pPr indent="-335805" lvl="1" marL="671611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Clr>
                <a:srgbClr val="504C44"/>
              </a:buClr>
              <a:buSzPts val="3110"/>
              <a:buFont typeface="Arial"/>
              <a:buChar char="•"/>
            </a:pPr>
            <a:r>
              <a:rPr b="0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Pro některé lidi je zajímavější pracovat s většími semeny, manipulace s nimi </a:t>
            </a:r>
            <a:r>
              <a:rPr b="1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podporuje rozvoj motoriky a uklidňuje</a:t>
            </a:r>
            <a:r>
              <a:rPr b="0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  <a:p>
            <a:pPr indent="-335805" lvl="1" marL="671611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Clr>
                <a:srgbClr val="504C44"/>
              </a:buClr>
              <a:buSzPts val="3110"/>
              <a:buFont typeface="Arial"/>
              <a:buChar char="•"/>
            </a:pPr>
            <a:r>
              <a:rPr b="0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Čištění těchto semen je snazší, než je tomu u salátu či rajčat.</a:t>
            </a:r>
            <a:endParaRPr/>
          </a:p>
          <a:p>
            <a:pPr indent="-335805" lvl="1" marL="671611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Clr>
                <a:srgbClr val="504C44"/>
              </a:buClr>
              <a:buSzPts val="3110"/>
              <a:buFont typeface="Arial"/>
              <a:buChar char="•"/>
            </a:pPr>
            <a:r>
              <a:rPr b="0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Některá semena fazolí jsou nádherně pestrá a barevná, a i to může lidem přijít zajímavé a fascinující. </a:t>
            </a:r>
            <a:endParaRPr/>
          </a:p>
          <a:p>
            <a:pPr indent="-335805" lvl="1" marL="671611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Clr>
                <a:srgbClr val="504C44"/>
              </a:buClr>
              <a:buSzPts val="3110"/>
              <a:buFont typeface="Arial"/>
              <a:buChar char="•"/>
            </a:pPr>
            <a:r>
              <a:rPr b="0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Některé odrůdy hrachu mají nápadné a dekorativní květy, navíc je mladý hrášek lákavou pochoutkou pro děti.</a:t>
            </a:r>
            <a:endParaRPr/>
          </a:p>
          <a:p>
            <a:pPr indent="0" lvl="0" marL="0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10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10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10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10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10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10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1454559" y="1817065"/>
            <a:ext cx="8813064" cy="5048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Jaká semínka?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3"/>
          <p:cNvPicPr preferRelativeResize="0"/>
          <p:nvPr/>
        </p:nvPicPr>
        <p:blipFill rotWithShape="1">
          <a:blip r:embed="rId3">
            <a:alphaModFix/>
          </a:blip>
          <a:srcRect b="18492" l="0" r="0" t="18492"/>
          <a:stretch/>
        </p:blipFill>
        <p:spPr>
          <a:xfrm>
            <a:off x="3945698" y="818198"/>
            <a:ext cx="11863454" cy="626693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/>
        </p:nvSpPr>
        <p:spPr>
          <a:xfrm>
            <a:off x="2135735" y="7072188"/>
            <a:ext cx="14715030" cy="1151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778" u="none" cap="none" strike="noStrike">
                <a:solidFill>
                  <a:srgbClr val="504C44"/>
                </a:solidFill>
                <a:latin typeface="Play"/>
                <a:ea typeface="Play"/>
                <a:cs typeface="Play"/>
                <a:sym typeface="Play"/>
              </a:rPr>
              <a:t>PATRON SEMÍNEK</a:t>
            </a:r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5358703" y="8591826"/>
            <a:ext cx="7570594" cy="416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1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HARMONOGRAM</a:t>
            </a:r>
            <a:endParaRPr/>
          </a:p>
        </p:txBody>
      </p:sp>
      <p:sp>
        <p:nvSpPr>
          <p:cNvPr id="174" name="Google Shape;174;p23"/>
          <p:cNvSpPr/>
          <p:nvPr/>
        </p:nvSpPr>
        <p:spPr>
          <a:xfrm>
            <a:off x="11448097" y="226695"/>
            <a:ext cx="1049655" cy="807720"/>
          </a:xfrm>
          <a:custGeom>
            <a:rect b="b" l="l" r="r" t="t"/>
            <a:pathLst>
              <a:path extrusionOk="0" h="1076960" w="1399540">
                <a:moveTo>
                  <a:pt x="567690" y="829310"/>
                </a:moveTo>
                <a:cubicBezTo>
                  <a:pt x="497840" y="453390"/>
                  <a:pt x="504190" y="419100"/>
                  <a:pt x="513080" y="389890"/>
                </a:cubicBezTo>
                <a:cubicBezTo>
                  <a:pt x="519430" y="369570"/>
                  <a:pt x="525780" y="358140"/>
                  <a:pt x="538480" y="341630"/>
                </a:cubicBezTo>
                <a:cubicBezTo>
                  <a:pt x="556260" y="317500"/>
                  <a:pt x="594360" y="284480"/>
                  <a:pt x="619760" y="269240"/>
                </a:cubicBezTo>
                <a:cubicBezTo>
                  <a:pt x="638810" y="257810"/>
                  <a:pt x="651510" y="254000"/>
                  <a:pt x="671830" y="250190"/>
                </a:cubicBezTo>
                <a:cubicBezTo>
                  <a:pt x="701040" y="243840"/>
                  <a:pt x="746760" y="241300"/>
                  <a:pt x="781050" y="250190"/>
                </a:cubicBezTo>
                <a:cubicBezTo>
                  <a:pt x="815340" y="257810"/>
                  <a:pt x="852170" y="276860"/>
                  <a:pt x="877570" y="300990"/>
                </a:cubicBezTo>
                <a:cubicBezTo>
                  <a:pt x="904240" y="323850"/>
                  <a:pt x="928370" y="364490"/>
                  <a:pt x="939800" y="391160"/>
                </a:cubicBezTo>
                <a:cubicBezTo>
                  <a:pt x="948690" y="410210"/>
                  <a:pt x="952500" y="419100"/>
                  <a:pt x="953770" y="444500"/>
                </a:cubicBezTo>
                <a:cubicBezTo>
                  <a:pt x="955040" y="504190"/>
                  <a:pt x="939800" y="657860"/>
                  <a:pt x="904240" y="742950"/>
                </a:cubicBezTo>
                <a:cubicBezTo>
                  <a:pt x="873760" y="819150"/>
                  <a:pt x="826770" y="885190"/>
                  <a:pt x="770890" y="935990"/>
                </a:cubicBezTo>
                <a:cubicBezTo>
                  <a:pt x="715010" y="988060"/>
                  <a:pt x="648970" y="1033780"/>
                  <a:pt x="570230" y="1052830"/>
                </a:cubicBezTo>
                <a:cubicBezTo>
                  <a:pt x="477520" y="1076960"/>
                  <a:pt x="328930" y="1076960"/>
                  <a:pt x="241300" y="1038860"/>
                </a:cubicBezTo>
                <a:cubicBezTo>
                  <a:pt x="163830" y="1005840"/>
                  <a:pt x="96520" y="932180"/>
                  <a:pt x="58420" y="859790"/>
                </a:cubicBezTo>
                <a:cubicBezTo>
                  <a:pt x="20320" y="787400"/>
                  <a:pt x="0" y="685800"/>
                  <a:pt x="11430" y="604520"/>
                </a:cubicBezTo>
                <a:cubicBezTo>
                  <a:pt x="22860" y="521970"/>
                  <a:pt x="66040" y="416560"/>
                  <a:pt x="125730" y="369570"/>
                </a:cubicBezTo>
                <a:cubicBezTo>
                  <a:pt x="181610" y="323850"/>
                  <a:pt x="269240" y="316230"/>
                  <a:pt x="350520" y="316230"/>
                </a:cubicBezTo>
                <a:cubicBezTo>
                  <a:pt x="448310" y="316230"/>
                  <a:pt x="590550" y="326390"/>
                  <a:pt x="674370" y="394970"/>
                </a:cubicBezTo>
                <a:cubicBezTo>
                  <a:pt x="773430" y="474980"/>
                  <a:pt x="894080" y="708660"/>
                  <a:pt x="872490" y="806450"/>
                </a:cubicBezTo>
                <a:cubicBezTo>
                  <a:pt x="855980" y="878840"/>
                  <a:pt x="756920" y="942340"/>
                  <a:pt x="680720" y="960120"/>
                </a:cubicBezTo>
                <a:cubicBezTo>
                  <a:pt x="596900" y="981710"/>
                  <a:pt x="472440" y="941070"/>
                  <a:pt x="384810" y="901700"/>
                </a:cubicBezTo>
                <a:cubicBezTo>
                  <a:pt x="300990" y="863600"/>
                  <a:pt x="193040" y="774700"/>
                  <a:pt x="163830" y="731520"/>
                </a:cubicBezTo>
                <a:cubicBezTo>
                  <a:pt x="151130" y="712470"/>
                  <a:pt x="161290" y="698500"/>
                  <a:pt x="151130" y="683260"/>
                </a:cubicBezTo>
                <a:cubicBezTo>
                  <a:pt x="135890" y="659130"/>
                  <a:pt x="87630" y="642620"/>
                  <a:pt x="64770" y="614680"/>
                </a:cubicBezTo>
                <a:cubicBezTo>
                  <a:pt x="43180" y="586740"/>
                  <a:pt x="26670" y="549910"/>
                  <a:pt x="20320" y="515620"/>
                </a:cubicBezTo>
                <a:cubicBezTo>
                  <a:pt x="13970" y="480060"/>
                  <a:pt x="16510" y="439420"/>
                  <a:pt x="26670" y="406400"/>
                </a:cubicBezTo>
                <a:cubicBezTo>
                  <a:pt x="38100" y="372110"/>
                  <a:pt x="58420" y="337820"/>
                  <a:pt x="83820" y="312420"/>
                </a:cubicBezTo>
                <a:cubicBezTo>
                  <a:pt x="109220" y="287020"/>
                  <a:pt x="143510" y="266700"/>
                  <a:pt x="177800" y="256540"/>
                </a:cubicBezTo>
                <a:cubicBezTo>
                  <a:pt x="210820" y="245110"/>
                  <a:pt x="240030" y="242570"/>
                  <a:pt x="287020" y="248920"/>
                </a:cubicBezTo>
                <a:cubicBezTo>
                  <a:pt x="378460" y="262890"/>
                  <a:pt x="567690" y="340360"/>
                  <a:pt x="678180" y="391160"/>
                </a:cubicBezTo>
                <a:cubicBezTo>
                  <a:pt x="765810" y="431800"/>
                  <a:pt x="861060" y="539750"/>
                  <a:pt x="902970" y="519430"/>
                </a:cubicBezTo>
                <a:cubicBezTo>
                  <a:pt x="942340" y="499110"/>
                  <a:pt x="919480" y="337820"/>
                  <a:pt x="932180" y="289560"/>
                </a:cubicBezTo>
                <a:cubicBezTo>
                  <a:pt x="937260" y="265430"/>
                  <a:pt x="939800" y="256540"/>
                  <a:pt x="951230" y="237490"/>
                </a:cubicBezTo>
                <a:cubicBezTo>
                  <a:pt x="966470" y="212090"/>
                  <a:pt x="994410" y="176530"/>
                  <a:pt x="1023620" y="156210"/>
                </a:cubicBezTo>
                <a:cubicBezTo>
                  <a:pt x="1052830" y="135890"/>
                  <a:pt x="1097280" y="123190"/>
                  <a:pt x="1126490" y="118110"/>
                </a:cubicBezTo>
                <a:cubicBezTo>
                  <a:pt x="1146810" y="114300"/>
                  <a:pt x="1160780" y="114300"/>
                  <a:pt x="1181100" y="118110"/>
                </a:cubicBezTo>
                <a:cubicBezTo>
                  <a:pt x="1210310" y="123190"/>
                  <a:pt x="1258570" y="140970"/>
                  <a:pt x="1283970" y="156210"/>
                </a:cubicBezTo>
                <a:cubicBezTo>
                  <a:pt x="1301750" y="167640"/>
                  <a:pt x="1313180" y="179070"/>
                  <a:pt x="1324610" y="193040"/>
                </a:cubicBezTo>
                <a:cubicBezTo>
                  <a:pt x="1337310" y="207010"/>
                  <a:pt x="1347470" y="219710"/>
                  <a:pt x="1356360" y="238760"/>
                </a:cubicBezTo>
                <a:cubicBezTo>
                  <a:pt x="1367790" y="265430"/>
                  <a:pt x="1383030" y="300990"/>
                  <a:pt x="1381760" y="345440"/>
                </a:cubicBezTo>
                <a:cubicBezTo>
                  <a:pt x="1381760" y="414020"/>
                  <a:pt x="1343660" y="530860"/>
                  <a:pt x="1310640" y="615950"/>
                </a:cubicBezTo>
                <a:cubicBezTo>
                  <a:pt x="1277620" y="698500"/>
                  <a:pt x="1239520" y="783590"/>
                  <a:pt x="1186180" y="850900"/>
                </a:cubicBezTo>
                <a:cubicBezTo>
                  <a:pt x="1132840" y="918210"/>
                  <a:pt x="1069340" y="986790"/>
                  <a:pt x="993140" y="1019810"/>
                </a:cubicBezTo>
                <a:cubicBezTo>
                  <a:pt x="914400" y="1052830"/>
                  <a:pt x="803910" y="1066800"/>
                  <a:pt x="717550" y="1041400"/>
                </a:cubicBezTo>
                <a:cubicBezTo>
                  <a:pt x="623570" y="1013460"/>
                  <a:pt x="525780" y="922020"/>
                  <a:pt x="457200" y="843280"/>
                </a:cubicBezTo>
                <a:cubicBezTo>
                  <a:pt x="389890" y="767080"/>
                  <a:pt x="327660" y="675640"/>
                  <a:pt x="303530" y="579120"/>
                </a:cubicBezTo>
                <a:cubicBezTo>
                  <a:pt x="279400" y="478790"/>
                  <a:pt x="283210" y="339090"/>
                  <a:pt x="321310" y="251460"/>
                </a:cubicBezTo>
                <a:cubicBezTo>
                  <a:pt x="354330" y="175260"/>
                  <a:pt x="417830" y="105410"/>
                  <a:pt x="492760" y="71120"/>
                </a:cubicBezTo>
                <a:cubicBezTo>
                  <a:pt x="581660" y="30480"/>
                  <a:pt x="769620" y="0"/>
                  <a:pt x="831850" y="53340"/>
                </a:cubicBezTo>
                <a:cubicBezTo>
                  <a:pt x="894080" y="107950"/>
                  <a:pt x="886460" y="306070"/>
                  <a:pt x="859790" y="401320"/>
                </a:cubicBezTo>
                <a:cubicBezTo>
                  <a:pt x="836930" y="480060"/>
                  <a:pt x="737870" y="529590"/>
                  <a:pt x="718820" y="594360"/>
                </a:cubicBezTo>
                <a:cubicBezTo>
                  <a:pt x="703580" y="647700"/>
                  <a:pt x="732790" y="707390"/>
                  <a:pt x="728980" y="755650"/>
                </a:cubicBezTo>
                <a:cubicBezTo>
                  <a:pt x="725170" y="795020"/>
                  <a:pt x="718820" y="830580"/>
                  <a:pt x="702310" y="861060"/>
                </a:cubicBezTo>
                <a:cubicBezTo>
                  <a:pt x="685800" y="892810"/>
                  <a:pt x="652780" y="924560"/>
                  <a:pt x="629920" y="943610"/>
                </a:cubicBezTo>
                <a:cubicBezTo>
                  <a:pt x="613410" y="956310"/>
                  <a:pt x="600710" y="962660"/>
                  <a:pt x="580390" y="969010"/>
                </a:cubicBezTo>
                <a:cubicBezTo>
                  <a:pt x="552450" y="977900"/>
                  <a:pt x="501650" y="982980"/>
                  <a:pt x="472440" y="981710"/>
                </a:cubicBezTo>
                <a:cubicBezTo>
                  <a:pt x="450850" y="980440"/>
                  <a:pt x="438150" y="976630"/>
                  <a:pt x="419100" y="967740"/>
                </a:cubicBezTo>
                <a:cubicBezTo>
                  <a:pt x="391160" y="956310"/>
                  <a:pt x="350520" y="927100"/>
                  <a:pt x="328930" y="905510"/>
                </a:cubicBezTo>
                <a:cubicBezTo>
                  <a:pt x="313690" y="891540"/>
                  <a:pt x="306070" y="880110"/>
                  <a:pt x="297180" y="861060"/>
                </a:cubicBezTo>
                <a:cubicBezTo>
                  <a:pt x="285750" y="833120"/>
                  <a:pt x="288290" y="764540"/>
                  <a:pt x="271780" y="754380"/>
                </a:cubicBezTo>
                <a:cubicBezTo>
                  <a:pt x="261620" y="748030"/>
                  <a:pt x="246380" y="765810"/>
                  <a:pt x="234950" y="762000"/>
                </a:cubicBezTo>
                <a:cubicBezTo>
                  <a:pt x="220980" y="756920"/>
                  <a:pt x="209550" y="737870"/>
                  <a:pt x="198120" y="720090"/>
                </a:cubicBezTo>
                <a:cubicBezTo>
                  <a:pt x="182880" y="694690"/>
                  <a:pt x="163830" y="652780"/>
                  <a:pt x="158750" y="618490"/>
                </a:cubicBezTo>
                <a:cubicBezTo>
                  <a:pt x="154940" y="582930"/>
                  <a:pt x="163830" y="538480"/>
                  <a:pt x="172720" y="509270"/>
                </a:cubicBezTo>
                <a:cubicBezTo>
                  <a:pt x="177800" y="488950"/>
                  <a:pt x="184150" y="477520"/>
                  <a:pt x="198120" y="461010"/>
                </a:cubicBezTo>
                <a:cubicBezTo>
                  <a:pt x="215900" y="436880"/>
                  <a:pt x="247650" y="403860"/>
                  <a:pt x="279400" y="387350"/>
                </a:cubicBezTo>
                <a:cubicBezTo>
                  <a:pt x="309880" y="370840"/>
                  <a:pt x="355600" y="363220"/>
                  <a:pt x="384810" y="360680"/>
                </a:cubicBezTo>
                <a:cubicBezTo>
                  <a:pt x="406400" y="359410"/>
                  <a:pt x="420370" y="361950"/>
                  <a:pt x="440690" y="368300"/>
                </a:cubicBezTo>
                <a:cubicBezTo>
                  <a:pt x="468630" y="375920"/>
                  <a:pt x="496570" y="414020"/>
                  <a:pt x="537210" y="417830"/>
                </a:cubicBezTo>
                <a:cubicBezTo>
                  <a:pt x="600710" y="424180"/>
                  <a:pt x="703580" y="351790"/>
                  <a:pt x="787400" y="342900"/>
                </a:cubicBezTo>
                <a:cubicBezTo>
                  <a:pt x="869950" y="334010"/>
                  <a:pt x="976630" y="346710"/>
                  <a:pt x="1038860" y="364490"/>
                </a:cubicBezTo>
                <a:cubicBezTo>
                  <a:pt x="1080770" y="375920"/>
                  <a:pt x="1109980" y="391160"/>
                  <a:pt x="1136650" y="415290"/>
                </a:cubicBezTo>
                <a:cubicBezTo>
                  <a:pt x="1163320" y="438150"/>
                  <a:pt x="1186180" y="472440"/>
                  <a:pt x="1198880" y="505460"/>
                </a:cubicBezTo>
                <a:cubicBezTo>
                  <a:pt x="1211580" y="538480"/>
                  <a:pt x="1214120" y="584200"/>
                  <a:pt x="1211580" y="613410"/>
                </a:cubicBezTo>
                <a:cubicBezTo>
                  <a:pt x="1210310" y="635000"/>
                  <a:pt x="1207770" y="647700"/>
                  <a:pt x="1198880" y="666750"/>
                </a:cubicBezTo>
                <a:cubicBezTo>
                  <a:pt x="1187450" y="694690"/>
                  <a:pt x="1158240" y="736600"/>
                  <a:pt x="1136650" y="756920"/>
                </a:cubicBezTo>
                <a:cubicBezTo>
                  <a:pt x="1122680" y="772160"/>
                  <a:pt x="1111250" y="779780"/>
                  <a:pt x="1092200" y="788670"/>
                </a:cubicBezTo>
                <a:cubicBezTo>
                  <a:pt x="1064260" y="801370"/>
                  <a:pt x="1029970" y="810260"/>
                  <a:pt x="985520" y="815340"/>
                </a:cubicBezTo>
                <a:cubicBezTo>
                  <a:pt x="913130" y="822960"/>
                  <a:pt x="784860" y="825500"/>
                  <a:pt x="693420" y="803910"/>
                </a:cubicBezTo>
                <a:cubicBezTo>
                  <a:pt x="604520" y="783590"/>
                  <a:pt x="524510" y="742950"/>
                  <a:pt x="441960" y="693420"/>
                </a:cubicBezTo>
                <a:cubicBezTo>
                  <a:pt x="346710" y="637540"/>
                  <a:pt x="189230" y="567690"/>
                  <a:pt x="160020" y="476250"/>
                </a:cubicBezTo>
                <a:cubicBezTo>
                  <a:pt x="132080" y="387350"/>
                  <a:pt x="194310" y="222250"/>
                  <a:pt x="261620" y="154940"/>
                </a:cubicBezTo>
                <a:cubicBezTo>
                  <a:pt x="323850" y="92710"/>
                  <a:pt x="457200" y="77470"/>
                  <a:pt x="537210" y="68580"/>
                </a:cubicBezTo>
                <a:cubicBezTo>
                  <a:pt x="595630" y="63500"/>
                  <a:pt x="647700" y="73660"/>
                  <a:pt x="693420" y="86360"/>
                </a:cubicBezTo>
                <a:cubicBezTo>
                  <a:pt x="730250" y="97790"/>
                  <a:pt x="764540" y="111760"/>
                  <a:pt x="791210" y="134620"/>
                </a:cubicBezTo>
                <a:cubicBezTo>
                  <a:pt x="817880" y="157480"/>
                  <a:pt x="843280" y="196850"/>
                  <a:pt x="855980" y="223520"/>
                </a:cubicBezTo>
                <a:cubicBezTo>
                  <a:pt x="864870" y="242570"/>
                  <a:pt x="868680" y="255270"/>
                  <a:pt x="869950" y="276860"/>
                </a:cubicBezTo>
                <a:cubicBezTo>
                  <a:pt x="872490" y="306070"/>
                  <a:pt x="871220" y="351790"/>
                  <a:pt x="859790" y="384810"/>
                </a:cubicBezTo>
                <a:cubicBezTo>
                  <a:pt x="848360" y="419100"/>
                  <a:pt x="820420" y="454660"/>
                  <a:pt x="800100" y="476250"/>
                </a:cubicBezTo>
                <a:cubicBezTo>
                  <a:pt x="786130" y="492760"/>
                  <a:pt x="779780" y="497840"/>
                  <a:pt x="755650" y="509270"/>
                </a:cubicBezTo>
                <a:cubicBezTo>
                  <a:pt x="693420" y="538480"/>
                  <a:pt x="469900" y="598170"/>
                  <a:pt x="383540" y="603250"/>
                </a:cubicBezTo>
                <a:cubicBezTo>
                  <a:pt x="336550" y="604520"/>
                  <a:pt x="302260" y="596900"/>
                  <a:pt x="274320" y="586740"/>
                </a:cubicBezTo>
                <a:cubicBezTo>
                  <a:pt x="254000" y="580390"/>
                  <a:pt x="242570" y="574040"/>
                  <a:pt x="226060" y="560070"/>
                </a:cubicBezTo>
                <a:cubicBezTo>
                  <a:pt x="203200" y="541020"/>
                  <a:pt x="171450" y="509270"/>
                  <a:pt x="156210" y="477520"/>
                </a:cubicBezTo>
                <a:cubicBezTo>
                  <a:pt x="139700" y="445770"/>
                  <a:pt x="130810" y="405130"/>
                  <a:pt x="132080" y="369570"/>
                </a:cubicBezTo>
                <a:cubicBezTo>
                  <a:pt x="132080" y="335280"/>
                  <a:pt x="143510" y="295910"/>
                  <a:pt x="160020" y="264160"/>
                </a:cubicBezTo>
                <a:cubicBezTo>
                  <a:pt x="177800" y="233680"/>
                  <a:pt x="204470" y="203200"/>
                  <a:pt x="234950" y="184150"/>
                </a:cubicBezTo>
                <a:cubicBezTo>
                  <a:pt x="264160" y="165100"/>
                  <a:pt x="293370" y="152400"/>
                  <a:pt x="337820" y="147320"/>
                </a:cubicBezTo>
                <a:cubicBezTo>
                  <a:pt x="411480" y="139700"/>
                  <a:pt x="567690" y="161290"/>
                  <a:pt x="637540" y="184150"/>
                </a:cubicBezTo>
                <a:cubicBezTo>
                  <a:pt x="679450" y="198120"/>
                  <a:pt x="707390" y="213360"/>
                  <a:pt x="732790" y="237490"/>
                </a:cubicBezTo>
                <a:cubicBezTo>
                  <a:pt x="758190" y="261620"/>
                  <a:pt x="781050" y="295910"/>
                  <a:pt x="792480" y="330200"/>
                </a:cubicBezTo>
                <a:cubicBezTo>
                  <a:pt x="803910" y="363220"/>
                  <a:pt x="806450" y="403860"/>
                  <a:pt x="801370" y="439420"/>
                </a:cubicBezTo>
                <a:cubicBezTo>
                  <a:pt x="796290" y="473710"/>
                  <a:pt x="775970" y="514350"/>
                  <a:pt x="759460" y="539750"/>
                </a:cubicBezTo>
                <a:cubicBezTo>
                  <a:pt x="748030" y="557530"/>
                  <a:pt x="739140" y="567690"/>
                  <a:pt x="721360" y="580390"/>
                </a:cubicBezTo>
                <a:cubicBezTo>
                  <a:pt x="697230" y="596900"/>
                  <a:pt x="662940" y="618490"/>
                  <a:pt x="623570" y="627380"/>
                </a:cubicBezTo>
                <a:cubicBezTo>
                  <a:pt x="570230" y="640080"/>
                  <a:pt x="476250" y="635000"/>
                  <a:pt x="431800" y="632460"/>
                </a:cubicBezTo>
                <a:cubicBezTo>
                  <a:pt x="407670" y="631190"/>
                  <a:pt x="396240" y="632460"/>
                  <a:pt x="375920" y="626110"/>
                </a:cubicBezTo>
                <a:cubicBezTo>
                  <a:pt x="347980" y="617220"/>
                  <a:pt x="306070" y="599440"/>
                  <a:pt x="279400" y="575310"/>
                </a:cubicBezTo>
                <a:cubicBezTo>
                  <a:pt x="252730" y="552450"/>
                  <a:pt x="229870" y="518160"/>
                  <a:pt x="217170" y="485140"/>
                </a:cubicBezTo>
                <a:cubicBezTo>
                  <a:pt x="204470" y="452120"/>
                  <a:pt x="199390" y="411480"/>
                  <a:pt x="204470" y="377190"/>
                </a:cubicBezTo>
                <a:cubicBezTo>
                  <a:pt x="208280" y="341630"/>
                  <a:pt x="222250" y="303530"/>
                  <a:pt x="242570" y="274320"/>
                </a:cubicBezTo>
                <a:cubicBezTo>
                  <a:pt x="262890" y="245110"/>
                  <a:pt x="293370" y="218440"/>
                  <a:pt x="325120" y="201930"/>
                </a:cubicBezTo>
                <a:cubicBezTo>
                  <a:pt x="355600" y="185420"/>
                  <a:pt x="387350" y="171450"/>
                  <a:pt x="430530" y="175260"/>
                </a:cubicBezTo>
                <a:cubicBezTo>
                  <a:pt x="510540" y="184150"/>
                  <a:pt x="701040" y="297180"/>
                  <a:pt x="754380" y="336550"/>
                </a:cubicBezTo>
                <a:cubicBezTo>
                  <a:pt x="775970" y="351790"/>
                  <a:pt x="781050" y="358140"/>
                  <a:pt x="792480" y="375920"/>
                </a:cubicBezTo>
                <a:cubicBezTo>
                  <a:pt x="808990" y="401320"/>
                  <a:pt x="829310" y="443230"/>
                  <a:pt x="834390" y="477520"/>
                </a:cubicBezTo>
                <a:cubicBezTo>
                  <a:pt x="839470" y="513080"/>
                  <a:pt x="835660" y="553720"/>
                  <a:pt x="824230" y="586740"/>
                </a:cubicBezTo>
                <a:cubicBezTo>
                  <a:pt x="812800" y="619760"/>
                  <a:pt x="786130" y="656590"/>
                  <a:pt x="764540" y="678180"/>
                </a:cubicBezTo>
                <a:cubicBezTo>
                  <a:pt x="750570" y="693420"/>
                  <a:pt x="739140" y="702310"/>
                  <a:pt x="721360" y="711200"/>
                </a:cubicBezTo>
                <a:cubicBezTo>
                  <a:pt x="693420" y="723900"/>
                  <a:pt x="650240" y="739140"/>
                  <a:pt x="615950" y="740410"/>
                </a:cubicBezTo>
                <a:cubicBezTo>
                  <a:pt x="580390" y="741680"/>
                  <a:pt x="543560" y="716280"/>
                  <a:pt x="508000" y="717550"/>
                </a:cubicBezTo>
                <a:cubicBezTo>
                  <a:pt x="472440" y="717550"/>
                  <a:pt x="433070" y="741680"/>
                  <a:pt x="402590" y="744220"/>
                </a:cubicBezTo>
                <a:cubicBezTo>
                  <a:pt x="382270" y="745490"/>
                  <a:pt x="368300" y="742950"/>
                  <a:pt x="347980" y="736600"/>
                </a:cubicBezTo>
                <a:cubicBezTo>
                  <a:pt x="320040" y="728980"/>
                  <a:pt x="274320" y="704850"/>
                  <a:pt x="251460" y="687070"/>
                </a:cubicBezTo>
                <a:cubicBezTo>
                  <a:pt x="234950" y="673100"/>
                  <a:pt x="226060" y="662940"/>
                  <a:pt x="214630" y="645160"/>
                </a:cubicBezTo>
                <a:cubicBezTo>
                  <a:pt x="199390" y="619760"/>
                  <a:pt x="180340" y="577850"/>
                  <a:pt x="175260" y="543560"/>
                </a:cubicBezTo>
                <a:cubicBezTo>
                  <a:pt x="171450" y="508000"/>
                  <a:pt x="180340" y="462280"/>
                  <a:pt x="189230" y="434340"/>
                </a:cubicBezTo>
                <a:cubicBezTo>
                  <a:pt x="194310" y="414020"/>
                  <a:pt x="200660" y="402590"/>
                  <a:pt x="214630" y="386080"/>
                </a:cubicBezTo>
                <a:cubicBezTo>
                  <a:pt x="232410" y="361950"/>
                  <a:pt x="264160" y="328930"/>
                  <a:pt x="295910" y="312420"/>
                </a:cubicBezTo>
                <a:cubicBezTo>
                  <a:pt x="327660" y="295910"/>
                  <a:pt x="359410" y="287020"/>
                  <a:pt x="402590" y="287020"/>
                </a:cubicBezTo>
                <a:cubicBezTo>
                  <a:pt x="468630" y="284480"/>
                  <a:pt x="599440" y="307340"/>
                  <a:pt x="657860" y="336550"/>
                </a:cubicBezTo>
                <a:cubicBezTo>
                  <a:pt x="695960" y="355600"/>
                  <a:pt x="720090" y="379730"/>
                  <a:pt x="739140" y="408940"/>
                </a:cubicBezTo>
                <a:cubicBezTo>
                  <a:pt x="759460" y="438150"/>
                  <a:pt x="773430" y="476250"/>
                  <a:pt x="777240" y="511810"/>
                </a:cubicBezTo>
                <a:cubicBezTo>
                  <a:pt x="781050" y="547370"/>
                  <a:pt x="775970" y="588010"/>
                  <a:pt x="763270" y="621030"/>
                </a:cubicBezTo>
                <a:cubicBezTo>
                  <a:pt x="750570" y="654050"/>
                  <a:pt x="721360" y="689610"/>
                  <a:pt x="701040" y="709930"/>
                </a:cubicBezTo>
                <a:cubicBezTo>
                  <a:pt x="685800" y="725170"/>
                  <a:pt x="674370" y="732790"/>
                  <a:pt x="655320" y="741680"/>
                </a:cubicBezTo>
                <a:cubicBezTo>
                  <a:pt x="627380" y="753110"/>
                  <a:pt x="584200" y="767080"/>
                  <a:pt x="548640" y="767080"/>
                </a:cubicBezTo>
                <a:cubicBezTo>
                  <a:pt x="513080" y="765810"/>
                  <a:pt x="473710" y="736600"/>
                  <a:pt x="443230" y="739140"/>
                </a:cubicBezTo>
                <a:cubicBezTo>
                  <a:pt x="416560" y="741680"/>
                  <a:pt x="394970" y="768350"/>
                  <a:pt x="373380" y="770890"/>
                </a:cubicBezTo>
                <a:cubicBezTo>
                  <a:pt x="354330" y="774700"/>
                  <a:pt x="339090" y="770890"/>
                  <a:pt x="318770" y="764540"/>
                </a:cubicBezTo>
                <a:cubicBezTo>
                  <a:pt x="289560" y="756920"/>
                  <a:pt x="245110" y="732790"/>
                  <a:pt x="220980" y="715010"/>
                </a:cubicBezTo>
                <a:cubicBezTo>
                  <a:pt x="204470" y="702310"/>
                  <a:pt x="195580" y="692150"/>
                  <a:pt x="184150" y="674370"/>
                </a:cubicBezTo>
                <a:cubicBezTo>
                  <a:pt x="168910" y="648970"/>
                  <a:pt x="149860" y="607060"/>
                  <a:pt x="144780" y="571500"/>
                </a:cubicBezTo>
                <a:cubicBezTo>
                  <a:pt x="139700" y="537210"/>
                  <a:pt x="144780" y="496570"/>
                  <a:pt x="157480" y="463550"/>
                </a:cubicBezTo>
                <a:cubicBezTo>
                  <a:pt x="168910" y="430530"/>
                  <a:pt x="198120" y="393700"/>
                  <a:pt x="218440" y="373380"/>
                </a:cubicBezTo>
                <a:cubicBezTo>
                  <a:pt x="233680" y="358140"/>
                  <a:pt x="245110" y="350520"/>
                  <a:pt x="264160" y="341630"/>
                </a:cubicBezTo>
                <a:cubicBezTo>
                  <a:pt x="290830" y="328930"/>
                  <a:pt x="328930" y="308610"/>
                  <a:pt x="369570" y="313690"/>
                </a:cubicBezTo>
                <a:cubicBezTo>
                  <a:pt x="435610" y="323850"/>
                  <a:pt x="549910" y="384810"/>
                  <a:pt x="610870" y="454660"/>
                </a:cubicBezTo>
                <a:cubicBezTo>
                  <a:pt x="679450" y="532130"/>
                  <a:pt x="778510" y="703580"/>
                  <a:pt x="745490" y="775970"/>
                </a:cubicBezTo>
                <a:cubicBezTo>
                  <a:pt x="712470" y="848360"/>
                  <a:pt x="416560" y="855980"/>
                  <a:pt x="416560" y="886460"/>
                </a:cubicBezTo>
                <a:cubicBezTo>
                  <a:pt x="416560" y="908050"/>
                  <a:pt x="576580" y="933450"/>
                  <a:pt x="575310" y="942340"/>
                </a:cubicBezTo>
                <a:cubicBezTo>
                  <a:pt x="574040" y="948690"/>
                  <a:pt x="495300" y="946150"/>
                  <a:pt x="466090" y="941070"/>
                </a:cubicBezTo>
                <a:cubicBezTo>
                  <a:pt x="445770" y="937260"/>
                  <a:pt x="433070" y="932180"/>
                  <a:pt x="415290" y="920750"/>
                </a:cubicBezTo>
                <a:cubicBezTo>
                  <a:pt x="389890" y="905510"/>
                  <a:pt x="351790" y="871220"/>
                  <a:pt x="334010" y="848360"/>
                </a:cubicBezTo>
                <a:cubicBezTo>
                  <a:pt x="320040" y="830580"/>
                  <a:pt x="314960" y="819150"/>
                  <a:pt x="308610" y="798830"/>
                </a:cubicBezTo>
                <a:cubicBezTo>
                  <a:pt x="299720" y="770890"/>
                  <a:pt x="293370" y="720090"/>
                  <a:pt x="295910" y="689610"/>
                </a:cubicBezTo>
                <a:cubicBezTo>
                  <a:pt x="297180" y="669290"/>
                  <a:pt x="300990" y="656590"/>
                  <a:pt x="309880" y="636270"/>
                </a:cubicBezTo>
                <a:cubicBezTo>
                  <a:pt x="321310" y="609600"/>
                  <a:pt x="345440" y="570230"/>
                  <a:pt x="372110" y="547370"/>
                </a:cubicBezTo>
                <a:cubicBezTo>
                  <a:pt x="398780" y="523240"/>
                  <a:pt x="427990" y="508000"/>
                  <a:pt x="469900" y="496570"/>
                </a:cubicBezTo>
                <a:cubicBezTo>
                  <a:pt x="533400" y="480060"/>
                  <a:pt x="642620" y="480060"/>
                  <a:pt x="726440" y="481330"/>
                </a:cubicBezTo>
                <a:cubicBezTo>
                  <a:pt x="806450" y="482600"/>
                  <a:pt x="961390" y="492760"/>
                  <a:pt x="962660" y="504190"/>
                </a:cubicBezTo>
                <a:cubicBezTo>
                  <a:pt x="963930" y="510540"/>
                  <a:pt x="896620" y="519430"/>
                  <a:pt x="897890" y="525780"/>
                </a:cubicBezTo>
                <a:cubicBezTo>
                  <a:pt x="899160" y="543560"/>
                  <a:pt x="1305560" y="509270"/>
                  <a:pt x="1351280" y="577850"/>
                </a:cubicBezTo>
                <a:cubicBezTo>
                  <a:pt x="1385570" y="626110"/>
                  <a:pt x="1336040" y="739140"/>
                  <a:pt x="1291590" y="801370"/>
                </a:cubicBezTo>
                <a:cubicBezTo>
                  <a:pt x="1243330" y="869950"/>
                  <a:pt x="1158240" y="932180"/>
                  <a:pt x="1059180" y="961390"/>
                </a:cubicBezTo>
                <a:cubicBezTo>
                  <a:pt x="920750" y="1002030"/>
                  <a:pt x="631190" y="962660"/>
                  <a:pt x="520700" y="947420"/>
                </a:cubicBezTo>
                <a:cubicBezTo>
                  <a:pt x="471170" y="941070"/>
                  <a:pt x="445770" y="937260"/>
                  <a:pt x="415290" y="920750"/>
                </a:cubicBezTo>
                <a:cubicBezTo>
                  <a:pt x="383540" y="904240"/>
                  <a:pt x="353060" y="877570"/>
                  <a:pt x="334010" y="848360"/>
                </a:cubicBezTo>
                <a:cubicBezTo>
                  <a:pt x="313690" y="819150"/>
                  <a:pt x="299720" y="781050"/>
                  <a:pt x="295910" y="745490"/>
                </a:cubicBezTo>
                <a:cubicBezTo>
                  <a:pt x="292100" y="709930"/>
                  <a:pt x="300990" y="665480"/>
                  <a:pt x="309880" y="636270"/>
                </a:cubicBezTo>
                <a:cubicBezTo>
                  <a:pt x="316230" y="617220"/>
                  <a:pt x="322580" y="604520"/>
                  <a:pt x="335280" y="588010"/>
                </a:cubicBezTo>
                <a:cubicBezTo>
                  <a:pt x="354330" y="565150"/>
                  <a:pt x="392430" y="530860"/>
                  <a:pt x="417830" y="515620"/>
                </a:cubicBezTo>
                <a:cubicBezTo>
                  <a:pt x="435610" y="505460"/>
                  <a:pt x="447040" y="496570"/>
                  <a:pt x="469900" y="496570"/>
                </a:cubicBezTo>
                <a:cubicBezTo>
                  <a:pt x="510540" y="499110"/>
                  <a:pt x="642620" y="542290"/>
                  <a:pt x="646430" y="579120"/>
                </a:cubicBezTo>
                <a:cubicBezTo>
                  <a:pt x="650240" y="627380"/>
                  <a:pt x="445770" y="756920"/>
                  <a:pt x="373380" y="770890"/>
                </a:cubicBezTo>
                <a:cubicBezTo>
                  <a:pt x="331470" y="779780"/>
                  <a:pt x="298450" y="762000"/>
                  <a:pt x="266700" y="745490"/>
                </a:cubicBezTo>
                <a:cubicBezTo>
                  <a:pt x="234950" y="730250"/>
                  <a:pt x="204470" y="703580"/>
                  <a:pt x="184150" y="674370"/>
                </a:cubicBezTo>
                <a:cubicBezTo>
                  <a:pt x="163830" y="645160"/>
                  <a:pt x="149860" y="607060"/>
                  <a:pt x="144780" y="571500"/>
                </a:cubicBezTo>
                <a:cubicBezTo>
                  <a:pt x="139700" y="537210"/>
                  <a:pt x="144780" y="496570"/>
                  <a:pt x="157480" y="463550"/>
                </a:cubicBezTo>
                <a:cubicBezTo>
                  <a:pt x="168910" y="430530"/>
                  <a:pt x="191770" y="396240"/>
                  <a:pt x="218440" y="373380"/>
                </a:cubicBezTo>
                <a:cubicBezTo>
                  <a:pt x="245110" y="349250"/>
                  <a:pt x="287020" y="330200"/>
                  <a:pt x="314960" y="321310"/>
                </a:cubicBezTo>
                <a:cubicBezTo>
                  <a:pt x="335280" y="314960"/>
                  <a:pt x="344170" y="314960"/>
                  <a:pt x="369570" y="313690"/>
                </a:cubicBezTo>
                <a:cubicBezTo>
                  <a:pt x="427990" y="312420"/>
                  <a:pt x="604520" y="317500"/>
                  <a:pt x="657860" y="336550"/>
                </a:cubicBezTo>
                <a:cubicBezTo>
                  <a:pt x="681990" y="344170"/>
                  <a:pt x="688340" y="353060"/>
                  <a:pt x="703580" y="368300"/>
                </a:cubicBezTo>
                <a:cubicBezTo>
                  <a:pt x="723900" y="388620"/>
                  <a:pt x="753110" y="430530"/>
                  <a:pt x="764540" y="458470"/>
                </a:cubicBezTo>
                <a:cubicBezTo>
                  <a:pt x="773430" y="477520"/>
                  <a:pt x="775970" y="491490"/>
                  <a:pt x="777240" y="511810"/>
                </a:cubicBezTo>
                <a:cubicBezTo>
                  <a:pt x="779780" y="542290"/>
                  <a:pt x="775970" y="588010"/>
                  <a:pt x="763270" y="621030"/>
                </a:cubicBezTo>
                <a:cubicBezTo>
                  <a:pt x="750570" y="654050"/>
                  <a:pt x="721360" y="689610"/>
                  <a:pt x="701040" y="709930"/>
                </a:cubicBezTo>
                <a:cubicBezTo>
                  <a:pt x="685800" y="725170"/>
                  <a:pt x="674370" y="732790"/>
                  <a:pt x="655320" y="741680"/>
                </a:cubicBezTo>
                <a:cubicBezTo>
                  <a:pt x="627380" y="753110"/>
                  <a:pt x="584200" y="767080"/>
                  <a:pt x="548640" y="767080"/>
                </a:cubicBezTo>
                <a:cubicBezTo>
                  <a:pt x="513080" y="765810"/>
                  <a:pt x="477520" y="744220"/>
                  <a:pt x="443230" y="739140"/>
                </a:cubicBezTo>
                <a:cubicBezTo>
                  <a:pt x="410210" y="735330"/>
                  <a:pt x="374650" y="742950"/>
                  <a:pt x="347980" y="736600"/>
                </a:cubicBezTo>
                <a:cubicBezTo>
                  <a:pt x="327660" y="732790"/>
                  <a:pt x="314960" y="728980"/>
                  <a:pt x="297180" y="717550"/>
                </a:cubicBezTo>
                <a:cubicBezTo>
                  <a:pt x="270510" y="702310"/>
                  <a:pt x="234950" y="674370"/>
                  <a:pt x="214630" y="645160"/>
                </a:cubicBezTo>
                <a:cubicBezTo>
                  <a:pt x="194310" y="615950"/>
                  <a:pt x="181610" y="572770"/>
                  <a:pt x="175260" y="543560"/>
                </a:cubicBezTo>
                <a:cubicBezTo>
                  <a:pt x="171450" y="521970"/>
                  <a:pt x="171450" y="509270"/>
                  <a:pt x="175260" y="487680"/>
                </a:cubicBezTo>
                <a:cubicBezTo>
                  <a:pt x="180340" y="458470"/>
                  <a:pt x="194310" y="415290"/>
                  <a:pt x="214630" y="386080"/>
                </a:cubicBezTo>
                <a:cubicBezTo>
                  <a:pt x="233680" y="356870"/>
                  <a:pt x="264160" y="328930"/>
                  <a:pt x="295910" y="312420"/>
                </a:cubicBezTo>
                <a:cubicBezTo>
                  <a:pt x="327660" y="295910"/>
                  <a:pt x="356870" y="290830"/>
                  <a:pt x="402590" y="287020"/>
                </a:cubicBezTo>
                <a:cubicBezTo>
                  <a:pt x="477520" y="279400"/>
                  <a:pt x="641350" y="279400"/>
                  <a:pt x="708660" y="306070"/>
                </a:cubicBezTo>
                <a:cubicBezTo>
                  <a:pt x="749300" y="322580"/>
                  <a:pt x="772160" y="347980"/>
                  <a:pt x="792480" y="375920"/>
                </a:cubicBezTo>
                <a:cubicBezTo>
                  <a:pt x="814070" y="405130"/>
                  <a:pt x="829310" y="441960"/>
                  <a:pt x="834390" y="477520"/>
                </a:cubicBezTo>
                <a:cubicBezTo>
                  <a:pt x="839470" y="513080"/>
                  <a:pt x="833120" y="557530"/>
                  <a:pt x="824230" y="586740"/>
                </a:cubicBezTo>
                <a:cubicBezTo>
                  <a:pt x="819150" y="607060"/>
                  <a:pt x="810260" y="621030"/>
                  <a:pt x="800100" y="636270"/>
                </a:cubicBezTo>
                <a:cubicBezTo>
                  <a:pt x="789940" y="651510"/>
                  <a:pt x="781050" y="665480"/>
                  <a:pt x="764540" y="678180"/>
                </a:cubicBezTo>
                <a:cubicBezTo>
                  <a:pt x="741680" y="697230"/>
                  <a:pt x="703580" y="722630"/>
                  <a:pt x="669290" y="731520"/>
                </a:cubicBezTo>
                <a:cubicBezTo>
                  <a:pt x="636270" y="741680"/>
                  <a:pt x="589280" y="740410"/>
                  <a:pt x="560070" y="735330"/>
                </a:cubicBezTo>
                <a:cubicBezTo>
                  <a:pt x="539750" y="732790"/>
                  <a:pt x="525780" y="728980"/>
                  <a:pt x="508000" y="717550"/>
                </a:cubicBezTo>
                <a:cubicBezTo>
                  <a:pt x="482600" y="701040"/>
                  <a:pt x="462280" y="651510"/>
                  <a:pt x="431800" y="632460"/>
                </a:cubicBezTo>
                <a:cubicBezTo>
                  <a:pt x="401320" y="614680"/>
                  <a:pt x="351790" y="618490"/>
                  <a:pt x="325120" y="607060"/>
                </a:cubicBezTo>
                <a:cubicBezTo>
                  <a:pt x="306070" y="598170"/>
                  <a:pt x="294640" y="590550"/>
                  <a:pt x="279400" y="575310"/>
                </a:cubicBezTo>
                <a:cubicBezTo>
                  <a:pt x="259080" y="554990"/>
                  <a:pt x="229870" y="518160"/>
                  <a:pt x="217170" y="485140"/>
                </a:cubicBezTo>
                <a:cubicBezTo>
                  <a:pt x="204470" y="452120"/>
                  <a:pt x="201930" y="406400"/>
                  <a:pt x="204470" y="377190"/>
                </a:cubicBezTo>
                <a:cubicBezTo>
                  <a:pt x="205740" y="355600"/>
                  <a:pt x="208280" y="342900"/>
                  <a:pt x="217170" y="323850"/>
                </a:cubicBezTo>
                <a:cubicBezTo>
                  <a:pt x="229870" y="295910"/>
                  <a:pt x="252730" y="256540"/>
                  <a:pt x="279400" y="233680"/>
                </a:cubicBezTo>
                <a:cubicBezTo>
                  <a:pt x="306070" y="209550"/>
                  <a:pt x="334010" y="193040"/>
                  <a:pt x="375920" y="182880"/>
                </a:cubicBezTo>
                <a:cubicBezTo>
                  <a:pt x="440690" y="166370"/>
                  <a:pt x="574040" y="166370"/>
                  <a:pt x="637540" y="184150"/>
                </a:cubicBezTo>
                <a:cubicBezTo>
                  <a:pt x="679450" y="194310"/>
                  <a:pt x="707390" y="213360"/>
                  <a:pt x="732790" y="237490"/>
                </a:cubicBezTo>
                <a:cubicBezTo>
                  <a:pt x="758190" y="261620"/>
                  <a:pt x="781050" y="302260"/>
                  <a:pt x="792480" y="330200"/>
                </a:cubicBezTo>
                <a:cubicBezTo>
                  <a:pt x="800100" y="349250"/>
                  <a:pt x="802640" y="363220"/>
                  <a:pt x="803910" y="383540"/>
                </a:cubicBezTo>
                <a:cubicBezTo>
                  <a:pt x="803910" y="414020"/>
                  <a:pt x="800100" y="459740"/>
                  <a:pt x="786130" y="491490"/>
                </a:cubicBezTo>
                <a:cubicBezTo>
                  <a:pt x="773430" y="524510"/>
                  <a:pt x="749300" y="557530"/>
                  <a:pt x="721360" y="580390"/>
                </a:cubicBezTo>
                <a:cubicBezTo>
                  <a:pt x="694690" y="601980"/>
                  <a:pt x="651510" y="619760"/>
                  <a:pt x="623570" y="627380"/>
                </a:cubicBezTo>
                <a:cubicBezTo>
                  <a:pt x="603250" y="633730"/>
                  <a:pt x="593090" y="632460"/>
                  <a:pt x="567690" y="632460"/>
                </a:cubicBezTo>
                <a:cubicBezTo>
                  <a:pt x="516890" y="631190"/>
                  <a:pt x="389890" y="617220"/>
                  <a:pt x="327660" y="601980"/>
                </a:cubicBezTo>
                <a:cubicBezTo>
                  <a:pt x="285750" y="590550"/>
                  <a:pt x="255270" y="581660"/>
                  <a:pt x="226060" y="560070"/>
                </a:cubicBezTo>
                <a:cubicBezTo>
                  <a:pt x="198120" y="539750"/>
                  <a:pt x="171450" y="509270"/>
                  <a:pt x="156210" y="477520"/>
                </a:cubicBezTo>
                <a:cubicBezTo>
                  <a:pt x="139700" y="445770"/>
                  <a:pt x="130810" y="405130"/>
                  <a:pt x="132080" y="369570"/>
                </a:cubicBezTo>
                <a:cubicBezTo>
                  <a:pt x="132080" y="335280"/>
                  <a:pt x="143510" y="295910"/>
                  <a:pt x="160020" y="264160"/>
                </a:cubicBezTo>
                <a:cubicBezTo>
                  <a:pt x="177800" y="233680"/>
                  <a:pt x="210820" y="201930"/>
                  <a:pt x="234950" y="184150"/>
                </a:cubicBezTo>
                <a:cubicBezTo>
                  <a:pt x="251460" y="171450"/>
                  <a:pt x="259080" y="168910"/>
                  <a:pt x="284480" y="160020"/>
                </a:cubicBezTo>
                <a:cubicBezTo>
                  <a:pt x="347980" y="137160"/>
                  <a:pt x="571500" y="85090"/>
                  <a:pt x="638810" y="81280"/>
                </a:cubicBezTo>
                <a:cubicBezTo>
                  <a:pt x="664210" y="80010"/>
                  <a:pt x="673100" y="80010"/>
                  <a:pt x="693420" y="86360"/>
                </a:cubicBezTo>
                <a:cubicBezTo>
                  <a:pt x="721360" y="93980"/>
                  <a:pt x="764540" y="111760"/>
                  <a:pt x="791210" y="134620"/>
                </a:cubicBezTo>
                <a:cubicBezTo>
                  <a:pt x="817880" y="157480"/>
                  <a:pt x="842010" y="190500"/>
                  <a:pt x="855980" y="223520"/>
                </a:cubicBezTo>
                <a:cubicBezTo>
                  <a:pt x="868680" y="256540"/>
                  <a:pt x="872490" y="300990"/>
                  <a:pt x="871220" y="331470"/>
                </a:cubicBezTo>
                <a:cubicBezTo>
                  <a:pt x="871220" y="353060"/>
                  <a:pt x="868680" y="365760"/>
                  <a:pt x="859790" y="384810"/>
                </a:cubicBezTo>
                <a:cubicBezTo>
                  <a:pt x="848360" y="412750"/>
                  <a:pt x="825500" y="452120"/>
                  <a:pt x="800100" y="476250"/>
                </a:cubicBezTo>
                <a:cubicBezTo>
                  <a:pt x="774700" y="500380"/>
                  <a:pt x="732790" y="520700"/>
                  <a:pt x="704850" y="529590"/>
                </a:cubicBezTo>
                <a:cubicBezTo>
                  <a:pt x="684530" y="537210"/>
                  <a:pt x="674370" y="537210"/>
                  <a:pt x="650240" y="538480"/>
                </a:cubicBezTo>
                <a:cubicBezTo>
                  <a:pt x="603250" y="539750"/>
                  <a:pt x="480060" y="563880"/>
                  <a:pt x="445770" y="523240"/>
                </a:cubicBezTo>
                <a:cubicBezTo>
                  <a:pt x="401320" y="471170"/>
                  <a:pt x="426720" y="218440"/>
                  <a:pt x="477520" y="191770"/>
                </a:cubicBezTo>
                <a:cubicBezTo>
                  <a:pt x="521970" y="168910"/>
                  <a:pt x="615950" y="288290"/>
                  <a:pt x="701040" y="316230"/>
                </a:cubicBezTo>
                <a:cubicBezTo>
                  <a:pt x="798830" y="350520"/>
                  <a:pt x="976630" y="347980"/>
                  <a:pt x="1038860" y="364490"/>
                </a:cubicBezTo>
                <a:cubicBezTo>
                  <a:pt x="1064260" y="370840"/>
                  <a:pt x="1073150" y="373380"/>
                  <a:pt x="1090930" y="383540"/>
                </a:cubicBezTo>
                <a:cubicBezTo>
                  <a:pt x="1116330" y="398780"/>
                  <a:pt x="1153160" y="426720"/>
                  <a:pt x="1173480" y="455930"/>
                </a:cubicBezTo>
                <a:cubicBezTo>
                  <a:pt x="1192530" y="485140"/>
                  <a:pt x="1207770" y="523240"/>
                  <a:pt x="1211580" y="558800"/>
                </a:cubicBezTo>
                <a:cubicBezTo>
                  <a:pt x="1216660" y="593090"/>
                  <a:pt x="1207770" y="638810"/>
                  <a:pt x="1198880" y="666750"/>
                </a:cubicBezTo>
                <a:cubicBezTo>
                  <a:pt x="1192530" y="687070"/>
                  <a:pt x="1186180" y="699770"/>
                  <a:pt x="1173480" y="716280"/>
                </a:cubicBezTo>
                <a:cubicBezTo>
                  <a:pt x="1155700" y="739140"/>
                  <a:pt x="1117600" y="773430"/>
                  <a:pt x="1092200" y="788670"/>
                </a:cubicBezTo>
                <a:cubicBezTo>
                  <a:pt x="1074420" y="800100"/>
                  <a:pt x="1066800" y="803910"/>
                  <a:pt x="1040130" y="808990"/>
                </a:cubicBezTo>
                <a:cubicBezTo>
                  <a:pt x="955040" y="822960"/>
                  <a:pt x="633730" y="812800"/>
                  <a:pt x="485140" y="800100"/>
                </a:cubicBezTo>
                <a:cubicBezTo>
                  <a:pt x="384810" y="791210"/>
                  <a:pt x="287020" y="793750"/>
                  <a:pt x="234950" y="762000"/>
                </a:cubicBezTo>
                <a:cubicBezTo>
                  <a:pt x="200660" y="740410"/>
                  <a:pt x="185420" y="704850"/>
                  <a:pt x="172720" y="671830"/>
                </a:cubicBezTo>
                <a:cubicBezTo>
                  <a:pt x="160020" y="638810"/>
                  <a:pt x="154940" y="598170"/>
                  <a:pt x="158750" y="562610"/>
                </a:cubicBezTo>
                <a:cubicBezTo>
                  <a:pt x="163830" y="528320"/>
                  <a:pt x="177800" y="490220"/>
                  <a:pt x="198120" y="461010"/>
                </a:cubicBezTo>
                <a:cubicBezTo>
                  <a:pt x="217170" y="431800"/>
                  <a:pt x="247650" y="403860"/>
                  <a:pt x="279400" y="387350"/>
                </a:cubicBezTo>
                <a:cubicBezTo>
                  <a:pt x="309880" y="370840"/>
                  <a:pt x="350520" y="361950"/>
                  <a:pt x="384810" y="360680"/>
                </a:cubicBezTo>
                <a:cubicBezTo>
                  <a:pt x="420370" y="360680"/>
                  <a:pt x="464820" y="374650"/>
                  <a:pt x="491490" y="387350"/>
                </a:cubicBezTo>
                <a:cubicBezTo>
                  <a:pt x="510540" y="396240"/>
                  <a:pt x="519430" y="402590"/>
                  <a:pt x="537210" y="417830"/>
                </a:cubicBezTo>
                <a:cubicBezTo>
                  <a:pt x="566420" y="444500"/>
                  <a:pt x="613410" y="490220"/>
                  <a:pt x="643890" y="539750"/>
                </a:cubicBezTo>
                <a:cubicBezTo>
                  <a:pt x="680720" y="599440"/>
                  <a:pt x="725170" y="695960"/>
                  <a:pt x="728980" y="755650"/>
                </a:cubicBezTo>
                <a:cubicBezTo>
                  <a:pt x="731520" y="796290"/>
                  <a:pt x="718820" y="830580"/>
                  <a:pt x="702310" y="861060"/>
                </a:cubicBezTo>
                <a:cubicBezTo>
                  <a:pt x="685800" y="892810"/>
                  <a:pt x="652780" y="924560"/>
                  <a:pt x="629920" y="943610"/>
                </a:cubicBezTo>
                <a:cubicBezTo>
                  <a:pt x="613410" y="956310"/>
                  <a:pt x="600710" y="962660"/>
                  <a:pt x="580390" y="969010"/>
                </a:cubicBezTo>
                <a:cubicBezTo>
                  <a:pt x="552450" y="977900"/>
                  <a:pt x="501650" y="982980"/>
                  <a:pt x="472440" y="981710"/>
                </a:cubicBezTo>
                <a:cubicBezTo>
                  <a:pt x="450850" y="980440"/>
                  <a:pt x="438150" y="976630"/>
                  <a:pt x="419100" y="967740"/>
                </a:cubicBezTo>
                <a:cubicBezTo>
                  <a:pt x="391160" y="956310"/>
                  <a:pt x="350520" y="927100"/>
                  <a:pt x="328930" y="905510"/>
                </a:cubicBezTo>
                <a:cubicBezTo>
                  <a:pt x="313690" y="891540"/>
                  <a:pt x="306070" y="880110"/>
                  <a:pt x="297180" y="861060"/>
                </a:cubicBezTo>
                <a:cubicBezTo>
                  <a:pt x="285750" y="833120"/>
                  <a:pt x="274320" y="793750"/>
                  <a:pt x="271780" y="754380"/>
                </a:cubicBezTo>
                <a:cubicBezTo>
                  <a:pt x="267970" y="704850"/>
                  <a:pt x="279400" y="645160"/>
                  <a:pt x="288290" y="584200"/>
                </a:cubicBezTo>
                <a:cubicBezTo>
                  <a:pt x="300990" y="511810"/>
                  <a:pt x="309880" y="424180"/>
                  <a:pt x="341630" y="350520"/>
                </a:cubicBezTo>
                <a:cubicBezTo>
                  <a:pt x="375920" y="271780"/>
                  <a:pt x="455930" y="121920"/>
                  <a:pt x="494030" y="127000"/>
                </a:cubicBezTo>
                <a:cubicBezTo>
                  <a:pt x="529590" y="132080"/>
                  <a:pt x="523240" y="290830"/>
                  <a:pt x="568960" y="360680"/>
                </a:cubicBezTo>
                <a:cubicBezTo>
                  <a:pt x="622300" y="443230"/>
                  <a:pt x="751840" y="590550"/>
                  <a:pt x="811530" y="579120"/>
                </a:cubicBezTo>
                <a:cubicBezTo>
                  <a:pt x="866140" y="568960"/>
                  <a:pt x="901700" y="407670"/>
                  <a:pt x="924560" y="344170"/>
                </a:cubicBezTo>
                <a:cubicBezTo>
                  <a:pt x="939800" y="302260"/>
                  <a:pt x="934720" y="269240"/>
                  <a:pt x="951230" y="237490"/>
                </a:cubicBezTo>
                <a:cubicBezTo>
                  <a:pt x="967740" y="207010"/>
                  <a:pt x="994410" y="176530"/>
                  <a:pt x="1023620" y="156210"/>
                </a:cubicBezTo>
                <a:cubicBezTo>
                  <a:pt x="1052830" y="135890"/>
                  <a:pt x="1090930" y="121920"/>
                  <a:pt x="1126490" y="118110"/>
                </a:cubicBezTo>
                <a:cubicBezTo>
                  <a:pt x="1160780" y="113030"/>
                  <a:pt x="1206500" y="121920"/>
                  <a:pt x="1234440" y="130810"/>
                </a:cubicBezTo>
                <a:cubicBezTo>
                  <a:pt x="1254760" y="137160"/>
                  <a:pt x="1267460" y="143510"/>
                  <a:pt x="1283970" y="156210"/>
                </a:cubicBezTo>
                <a:cubicBezTo>
                  <a:pt x="1306830" y="175260"/>
                  <a:pt x="1339850" y="207010"/>
                  <a:pt x="1356360" y="238760"/>
                </a:cubicBezTo>
                <a:cubicBezTo>
                  <a:pt x="1372870" y="270510"/>
                  <a:pt x="1376680" y="298450"/>
                  <a:pt x="1381760" y="345440"/>
                </a:cubicBezTo>
                <a:cubicBezTo>
                  <a:pt x="1390650" y="427990"/>
                  <a:pt x="1399540" y="591820"/>
                  <a:pt x="1374140" y="698500"/>
                </a:cubicBezTo>
                <a:cubicBezTo>
                  <a:pt x="1350010" y="798830"/>
                  <a:pt x="1318260" y="913130"/>
                  <a:pt x="1244600" y="970280"/>
                </a:cubicBezTo>
                <a:cubicBezTo>
                  <a:pt x="1164590" y="1033780"/>
                  <a:pt x="1013460" y="1062990"/>
                  <a:pt x="894080" y="1043940"/>
                </a:cubicBezTo>
                <a:cubicBezTo>
                  <a:pt x="753110" y="1021080"/>
                  <a:pt x="599440" y="859790"/>
                  <a:pt x="459740" y="792480"/>
                </a:cubicBezTo>
                <a:cubicBezTo>
                  <a:pt x="337820" y="734060"/>
                  <a:pt x="172720" y="704850"/>
                  <a:pt x="104140" y="654050"/>
                </a:cubicBezTo>
                <a:cubicBezTo>
                  <a:pt x="67310" y="627380"/>
                  <a:pt x="50800" y="600710"/>
                  <a:pt x="36830" y="567690"/>
                </a:cubicBezTo>
                <a:cubicBezTo>
                  <a:pt x="22860" y="535940"/>
                  <a:pt x="15240" y="495300"/>
                  <a:pt x="17780" y="459740"/>
                </a:cubicBezTo>
                <a:cubicBezTo>
                  <a:pt x="19050" y="425450"/>
                  <a:pt x="31750" y="386080"/>
                  <a:pt x="49530" y="355600"/>
                </a:cubicBezTo>
                <a:cubicBezTo>
                  <a:pt x="68580" y="325120"/>
                  <a:pt x="96520" y="297180"/>
                  <a:pt x="127000" y="278130"/>
                </a:cubicBezTo>
                <a:cubicBezTo>
                  <a:pt x="157480" y="260350"/>
                  <a:pt x="196850" y="247650"/>
                  <a:pt x="232410" y="246380"/>
                </a:cubicBezTo>
                <a:cubicBezTo>
                  <a:pt x="266700" y="243840"/>
                  <a:pt x="308610" y="248920"/>
                  <a:pt x="339090" y="265430"/>
                </a:cubicBezTo>
                <a:cubicBezTo>
                  <a:pt x="369570" y="283210"/>
                  <a:pt x="386080" y="312420"/>
                  <a:pt x="414020" y="345440"/>
                </a:cubicBezTo>
                <a:cubicBezTo>
                  <a:pt x="455930" y="397510"/>
                  <a:pt x="562610" y="487680"/>
                  <a:pt x="557530" y="553720"/>
                </a:cubicBezTo>
                <a:cubicBezTo>
                  <a:pt x="552450" y="618490"/>
                  <a:pt x="394970" y="742950"/>
                  <a:pt x="384810" y="736600"/>
                </a:cubicBezTo>
                <a:cubicBezTo>
                  <a:pt x="373380" y="728980"/>
                  <a:pt x="480060" y="563880"/>
                  <a:pt x="499110" y="499110"/>
                </a:cubicBezTo>
                <a:cubicBezTo>
                  <a:pt x="511810" y="457200"/>
                  <a:pt x="500380" y="422910"/>
                  <a:pt x="513080" y="389890"/>
                </a:cubicBezTo>
                <a:cubicBezTo>
                  <a:pt x="525780" y="356870"/>
                  <a:pt x="548640" y="323850"/>
                  <a:pt x="575310" y="300990"/>
                </a:cubicBezTo>
                <a:cubicBezTo>
                  <a:pt x="601980" y="276860"/>
                  <a:pt x="637540" y="257810"/>
                  <a:pt x="671830" y="250190"/>
                </a:cubicBezTo>
                <a:cubicBezTo>
                  <a:pt x="706120" y="241300"/>
                  <a:pt x="751840" y="243840"/>
                  <a:pt x="781050" y="250190"/>
                </a:cubicBezTo>
                <a:cubicBezTo>
                  <a:pt x="802640" y="254000"/>
                  <a:pt x="814070" y="259080"/>
                  <a:pt x="833120" y="269240"/>
                </a:cubicBezTo>
                <a:cubicBezTo>
                  <a:pt x="858520" y="284480"/>
                  <a:pt x="891540" y="307340"/>
                  <a:pt x="914400" y="341630"/>
                </a:cubicBezTo>
                <a:cubicBezTo>
                  <a:pt x="947420" y="393700"/>
                  <a:pt x="969010" y="491490"/>
                  <a:pt x="986790" y="563880"/>
                </a:cubicBezTo>
                <a:cubicBezTo>
                  <a:pt x="1003300" y="628650"/>
                  <a:pt x="1054100" y="708660"/>
                  <a:pt x="1023620" y="754380"/>
                </a:cubicBezTo>
                <a:cubicBezTo>
                  <a:pt x="975360" y="822960"/>
                  <a:pt x="567690" y="829310"/>
                  <a:pt x="567690" y="829310"/>
                </a:cubicBezTo>
              </a:path>
            </a:pathLst>
          </a:custGeom>
          <a:solidFill>
            <a:srgbClr val="FDFDFD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3"/>
          <p:cNvSpPr/>
          <p:nvPr/>
        </p:nvSpPr>
        <p:spPr>
          <a:xfrm>
            <a:off x="11285220" y="-164783"/>
            <a:ext cx="1179195" cy="1495425"/>
          </a:xfrm>
          <a:custGeom>
            <a:rect b="b" l="l" r="r" t="t"/>
            <a:pathLst>
              <a:path extrusionOk="0" h="1993900" w="1572260">
                <a:moveTo>
                  <a:pt x="340360" y="1492250"/>
                </a:moveTo>
                <a:cubicBezTo>
                  <a:pt x="323850" y="1308100"/>
                  <a:pt x="852170" y="1591310"/>
                  <a:pt x="1061720" y="1562100"/>
                </a:cubicBezTo>
                <a:cubicBezTo>
                  <a:pt x="1217930" y="1540510"/>
                  <a:pt x="1404620" y="1311910"/>
                  <a:pt x="1445260" y="1338580"/>
                </a:cubicBezTo>
                <a:cubicBezTo>
                  <a:pt x="1469390" y="1355090"/>
                  <a:pt x="1438910" y="1445260"/>
                  <a:pt x="1426210" y="1496060"/>
                </a:cubicBezTo>
                <a:cubicBezTo>
                  <a:pt x="1413510" y="1546860"/>
                  <a:pt x="1393190" y="1596390"/>
                  <a:pt x="1369060" y="1643380"/>
                </a:cubicBezTo>
                <a:cubicBezTo>
                  <a:pt x="1344930" y="1689100"/>
                  <a:pt x="1313180" y="1733550"/>
                  <a:pt x="1278890" y="1772920"/>
                </a:cubicBezTo>
                <a:cubicBezTo>
                  <a:pt x="1243330" y="1812290"/>
                  <a:pt x="1202690" y="1847850"/>
                  <a:pt x="1159510" y="1877060"/>
                </a:cubicBezTo>
                <a:cubicBezTo>
                  <a:pt x="1116330" y="1907540"/>
                  <a:pt x="1068070" y="1931670"/>
                  <a:pt x="1018540" y="1950720"/>
                </a:cubicBezTo>
                <a:cubicBezTo>
                  <a:pt x="970280" y="1968500"/>
                  <a:pt x="916940" y="1981200"/>
                  <a:pt x="864870" y="1987550"/>
                </a:cubicBezTo>
                <a:cubicBezTo>
                  <a:pt x="812800" y="1993900"/>
                  <a:pt x="758190" y="1993900"/>
                  <a:pt x="707390" y="1987550"/>
                </a:cubicBezTo>
                <a:cubicBezTo>
                  <a:pt x="655320" y="1979930"/>
                  <a:pt x="601980" y="1967230"/>
                  <a:pt x="553720" y="1948180"/>
                </a:cubicBezTo>
                <a:cubicBezTo>
                  <a:pt x="504190" y="1929130"/>
                  <a:pt x="455930" y="1903730"/>
                  <a:pt x="414020" y="1874520"/>
                </a:cubicBezTo>
                <a:cubicBezTo>
                  <a:pt x="370840" y="1844040"/>
                  <a:pt x="330200" y="1808480"/>
                  <a:pt x="295910" y="1769110"/>
                </a:cubicBezTo>
                <a:cubicBezTo>
                  <a:pt x="260350" y="1729740"/>
                  <a:pt x="229870" y="1684020"/>
                  <a:pt x="205740" y="1638300"/>
                </a:cubicBezTo>
                <a:cubicBezTo>
                  <a:pt x="181610" y="1591310"/>
                  <a:pt x="162560" y="1540510"/>
                  <a:pt x="151130" y="1489710"/>
                </a:cubicBezTo>
                <a:cubicBezTo>
                  <a:pt x="138430" y="1438910"/>
                  <a:pt x="143510" y="1400810"/>
                  <a:pt x="132080" y="1332230"/>
                </a:cubicBezTo>
                <a:cubicBezTo>
                  <a:pt x="110490" y="1201420"/>
                  <a:pt x="27940" y="894080"/>
                  <a:pt x="13970" y="760730"/>
                </a:cubicBezTo>
                <a:cubicBezTo>
                  <a:pt x="6350" y="690880"/>
                  <a:pt x="6350" y="651510"/>
                  <a:pt x="11430" y="598170"/>
                </a:cubicBezTo>
                <a:cubicBezTo>
                  <a:pt x="17780" y="544830"/>
                  <a:pt x="30480" y="491490"/>
                  <a:pt x="48260" y="440690"/>
                </a:cubicBezTo>
                <a:cubicBezTo>
                  <a:pt x="67310" y="391160"/>
                  <a:pt x="92710" y="341630"/>
                  <a:pt x="123190" y="297180"/>
                </a:cubicBezTo>
                <a:cubicBezTo>
                  <a:pt x="152400" y="252730"/>
                  <a:pt x="189230" y="210820"/>
                  <a:pt x="228600" y="173990"/>
                </a:cubicBezTo>
                <a:cubicBezTo>
                  <a:pt x="267970" y="138430"/>
                  <a:pt x="313690" y="106680"/>
                  <a:pt x="360680" y="81280"/>
                </a:cubicBezTo>
                <a:cubicBezTo>
                  <a:pt x="407670" y="55880"/>
                  <a:pt x="459740" y="35560"/>
                  <a:pt x="511810" y="21590"/>
                </a:cubicBezTo>
                <a:cubicBezTo>
                  <a:pt x="563880" y="8890"/>
                  <a:pt x="618490" y="1270"/>
                  <a:pt x="671830" y="1270"/>
                </a:cubicBezTo>
                <a:cubicBezTo>
                  <a:pt x="726440" y="0"/>
                  <a:pt x="781050" y="6350"/>
                  <a:pt x="833120" y="19050"/>
                </a:cubicBezTo>
                <a:cubicBezTo>
                  <a:pt x="885190" y="30480"/>
                  <a:pt x="937260" y="49530"/>
                  <a:pt x="985520" y="74930"/>
                </a:cubicBezTo>
                <a:cubicBezTo>
                  <a:pt x="1032510" y="99060"/>
                  <a:pt x="1079500" y="129540"/>
                  <a:pt x="1120140" y="165100"/>
                </a:cubicBezTo>
                <a:cubicBezTo>
                  <a:pt x="1159510" y="200660"/>
                  <a:pt x="1197610" y="241300"/>
                  <a:pt x="1228090" y="284480"/>
                </a:cubicBezTo>
                <a:cubicBezTo>
                  <a:pt x="1258570" y="328930"/>
                  <a:pt x="1285240" y="377190"/>
                  <a:pt x="1305560" y="427990"/>
                </a:cubicBezTo>
                <a:cubicBezTo>
                  <a:pt x="1324610" y="477520"/>
                  <a:pt x="1322070" y="563880"/>
                  <a:pt x="1344930" y="584200"/>
                </a:cubicBezTo>
                <a:cubicBezTo>
                  <a:pt x="1357630" y="595630"/>
                  <a:pt x="1375410" y="580390"/>
                  <a:pt x="1388110" y="590550"/>
                </a:cubicBezTo>
                <a:cubicBezTo>
                  <a:pt x="1419860" y="615950"/>
                  <a:pt x="1455420" y="723900"/>
                  <a:pt x="1471930" y="793750"/>
                </a:cubicBezTo>
                <a:cubicBezTo>
                  <a:pt x="1487170" y="864870"/>
                  <a:pt x="1492250" y="941070"/>
                  <a:pt x="1484630" y="1013460"/>
                </a:cubicBezTo>
                <a:cubicBezTo>
                  <a:pt x="1477010" y="1084580"/>
                  <a:pt x="1457960" y="1159510"/>
                  <a:pt x="1427480" y="1224280"/>
                </a:cubicBezTo>
                <a:cubicBezTo>
                  <a:pt x="1398270" y="1290320"/>
                  <a:pt x="1355090" y="1353820"/>
                  <a:pt x="1305560" y="1407160"/>
                </a:cubicBezTo>
                <a:cubicBezTo>
                  <a:pt x="1257300" y="1459230"/>
                  <a:pt x="1196340" y="1506220"/>
                  <a:pt x="1132840" y="1540510"/>
                </a:cubicBezTo>
                <a:cubicBezTo>
                  <a:pt x="1069340" y="1574800"/>
                  <a:pt x="996950" y="1600200"/>
                  <a:pt x="925830" y="1612900"/>
                </a:cubicBezTo>
                <a:cubicBezTo>
                  <a:pt x="854710" y="1624330"/>
                  <a:pt x="777240" y="1625600"/>
                  <a:pt x="706120" y="1614170"/>
                </a:cubicBezTo>
                <a:cubicBezTo>
                  <a:pt x="635000" y="1602740"/>
                  <a:pt x="561340" y="1578610"/>
                  <a:pt x="497840" y="1545590"/>
                </a:cubicBezTo>
                <a:cubicBezTo>
                  <a:pt x="434340" y="1512570"/>
                  <a:pt x="372110" y="1465580"/>
                  <a:pt x="322580" y="1414780"/>
                </a:cubicBezTo>
                <a:cubicBezTo>
                  <a:pt x="273050" y="1362710"/>
                  <a:pt x="228600" y="1299210"/>
                  <a:pt x="198120" y="1233170"/>
                </a:cubicBezTo>
                <a:cubicBezTo>
                  <a:pt x="167640" y="1168400"/>
                  <a:pt x="146050" y="1094740"/>
                  <a:pt x="138430" y="1022350"/>
                </a:cubicBezTo>
                <a:cubicBezTo>
                  <a:pt x="129540" y="951230"/>
                  <a:pt x="133350" y="875030"/>
                  <a:pt x="148590" y="803910"/>
                </a:cubicBezTo>
                <a:cubicBezTo>
                  <a:pt x="162560" y="732790"/>
                  <a:pt x="190500" y="661670"/>
                  <a:pt x="227330" y="599440"/>
                </a:cubicBezTo>
                <a:cubicBezTo>
                  <a:pt x="264160" y="537210"/>
                  <a:pt x="313690" y="478790"/>
                  <a:pt x="368300" y="431800"/>
                </a:cubicBezTo>
                <a:cubicBezTo>
                  <a:pt x="422910" y="384810"/>
                  <a:pt x="488950" y="344170"/>
                  <a:pt x="554990" y="317500"/>
                </a:cubicBezTo>
                <a:cubicBezTo>
                  <a:pt x="622300" y="289560"/>
                  <a:pt x="697230" y="273050"/>
                  <a:pt x="769620" y="267970"/>
                </a:cubicBezTo>
                <a:cubicBezTo>
                  <a:pt x="840740" y="264160"/>
                  <a:pt x="918210" y="271780"/>
                  <a:pt x="986790" y="290830"/>
                </a:cubicBezTo>
                <a:cubicBezTo>
                  <a:pt x="1056640" y="309880"/>
                  <a:pt x="1126490" y="341630"/>
                  <a:pt x="1187450" y="381000"/>
                </a:cubicBezTo>
                <a:cubicBezTo>
                  <a:pt x="1247140" y="421640"/>
                  <a:pt x="1303020" y="473710"/>
                  <a:pt x="1347470" y="530860"/>
                </a:cubicBezTo>
                <a:cubicBezTo>
                  <a:pt x="1390650" y="588010"/>
                  <a:pt x="1427480" y="655320"/>
                  <a:pt x="1451610" y="723900"/>
                </a:cubicBezTo>
                <a:cubicBezTo>
                  <a:pt x="1474470" y="792480"/>
                  <a:pt x="1487170" y="867410"/>
                  <a:pt x="1488440" y="939800"/>
                </a:cubicBezTo>
                <a:cubicBezTo>
                  <a:pt x="1488440" y="1012190"/>
                  <a:pt x="1477010" y="1088390"/>
                  <a:pt x="1454150" y="1156970"/>
                </a:cubicBezTo>
                <a:cubicBezTo>
                  <a:pt x="1431290" y="1224280"/>
                  <a:pt x="1395730" y="1292860"/>
                  <a:pt x="1352550" y="1351280"/>
                </a:cubicBezTo>
                <a:cubicBezTo>
                  <a:pt x="1309370" y="1408430"/>
                  <a:pt x="1254760" y="1461770"/>
                  <a:pt x="1195070" y="1502410"/>
                </a:cubicBezTo>
                <a:cubicBezTo>
                  <a:pt x="1135380" y="1543050"/>
                  <a:pt x="1065530" y="1576070"/>
                  <a:pt x="996950" y="1596390"/>
                </a:cubicBezTo>
                <a:cubicBezTo>
                  <a:pt x="927100" y="1615440"/>
                  <a:pt x="850900" y="1624330"/>
                  <a:pt x="778510" y="1621790"/>
                </a:cubicBezTo>
                <a:cubicBezTo>
                  <a:pt x="707390" y="1617980"/>
                  <a:pt x="631190" y="1601470"/>
                  <a:pt x="565150" y="1576070"/>
                </a:cubicBezTo>
                <a:cubicBezTo>
                  <a:pt x="497840" y="1549400"/>
                  <a:pt x="431800" y="1510030"/>
                  <a:pt x="375920" y="1464310"/>
                </a:cubicBezTo>
                <a:cubicBezTo>
                  <a:pt x="321310" y="1417320"/>
                  <a:pt x="279400" y="1374140"/>
                  <a:pt x="232410" y="1297940"/>
                </a:cubicBezTo>
                <a:cubicBezTo>
                  <a:pt x="157480" y="1174750"/>
                  <a:pt x="39370" y="889000"/>
                  <a:pt x="13970" y="760730"/>
                </a:cubicBezTo>
                <a:cubicBezTo>
                  <a:pt x="0" y="692150"/>
                  <a:pt x="6350" y="651510"/>
                  <a:pt x="11430" y="598170"/>
                </a:cubicBezTo>
                <a:cubicBezTo>
                  <a:pt x="17780" y="544830"/>
                  <a:pt x="30480" y="491490"/>
                  <a:pt x="48260" y="440690"/>
                </a:cubicBezTo>
                <a:cubicBezTo>
                  <a:pt x="67310" y="391160"/>
                  <a:pt x="92710" y="341630"/>
                  <a:pt x="121920" y="297180"/>
                </a:cubicBezTo>
                <a:cubicBezTo>
                  <a:pt x="152400" y="252730"/>
                  <a:pt x="189230" y="210820"/>
                  <a:pt x="228600" y="173990"/>
                </a:cubicBezTo>
                <a:cubicBezTo>
                  <a:pt x="267970" y="138430"/>
                  <a:pt x="313690" y="106680"/>
                  <a:pt x="360680" y="81280"/>
                </a:cubicBezTo>
                <a:cubicBezTo>
                  <a:pt x="407670" y="55880"/>
                  <a:pt x="459740" y="35560"/>
                  <a:pt x="511810" y="21590"/>
                </a:cubicBezTo>
                <a:cubicBezTo>
                  <a:pt x="563880" y="8890"/>
                  <a:pt x="618490" y="1270"/>
                  <a:pt x="671830" y="1270"/>
                </a:cubicBezTo>
                <a:cubicBezTo>
                  <a:pt x="726440" y="0"/>
                  <a:pt x="781050" y="6350"/>
                  <a:pt x="833120" y="19050"/>
                </a:cubicBezTo>
                <a:cubicBezTo>
                  <a:pt x="885190" y="30480"/>
                  <a:pt x="937260" y="49530"/>
                  <a:pt x="985520" y="74930"/>
                </a:cubicBezTo>
                <a:cubicBezTo>
                  <a:pt x="1032510" y="99060"/>
                  <a:pt x="1079500" y="129540"/>
                  <a:pt x="1120140" y="165100"/>
                </a:cubicBezTo>
                <a:cubicBezTo>
                  <a:pt x="1159510" y="199390"/>
                  <a:pt x="1197610" y="241300"/>
                  <a:pt x="1228090" y="284480"/>
                </a:cubicBezTo>
                <a:cubicBezTo>
                  <a:pt x="1258570" y="328930"/>
                  <a:pt x="1285240" y="377190"/>
                  <a:pt x="1305560" y="427990"/>
                </a:cubicBezTo>
                <a:cubicBezTo>
                  <a:pt x="1324610" y="477520"/>
                  <a:pt x="1352550" y="580390"/>
                  <a:pt x="1344930" y="584200"/>
                </a:cubicBezTo>
                <a:cubicBezTo>
                  <a:pt x="1342390" y="585470"/>
                  <a:pt x="1333500" y="567690"/>
                  <a:pt x="1329690" y="568960"/>
                </a:cubicBezTo>
                <a:cubicBezTo>
                  <a:pt x="1308100" y="580390"/>
                  <a:pt x="1443990" y="1178560"/>
                  <a:pt x="1445260" y="1338580"/>
                </a:cubicBezTo>
                <a:cubicBezTo>
                  <a:pt x="1446530" y="1410970"/>
                  <a:pt x="1438910" y="1445260"/>
                  <a:pt x="1426210" y="1496060"/>
                </a:cubicBezTo>
                <a:cubicBezTo>
                  <a:pt x="1413510" y="1546860"/>
                  <a:pt x="1393190" y="1596390"/>
                  <a:pt x="1369060" y="1643380"/>
                </a:cubicBezTo>
                <a:cubicBezTo>
                  <a:pt x="1344930" y="1689100"/>
                  <a:pt x="1313180" y="1733550"/>
                  <a:pt x="1278890" y="1772920"/>
                </a:cubicBezTo>
                <a:cubicBezTo>
                  <a:pt x="1243330" y="1812290"/>
                  <a:pt x="1202690" y="1847850"/>
                  <a:pt x="1159510" y="1877060"/>
                </a:cubicBezTo>
                <a:cubicBezTo>
                  <a:pt x="1116330" y="1907540"/>
                  <a:pt x="1068070" y="1931670"/>
                  <a:pt x="1018540" y="1950720"/>
                </a:cubicBezTo>
                <a:cubicBezTo>
                  <a:pt x="970280" y="1968500"/>
                  <a:pt x="916940" y="1981200"/>
                  <a:pt x="864870" y="1987550"/>
                </a:cubicBezTo>
                <a:cubicBezTo>
                  <a:pt x="812800" y="1993900"/>
                  <a:pt x="759460" y="1993900"/>
                  <a:pt x="707390" y="1987550"/>
                </a:cubicBezTo>
                <a:cubicBezTo>
                  <a:pt x="655320" y="1979930"/>
                  <a:pt x="601980" y="1967230"/>
                  <a:pt x="553720" y="1948180"/>
                </a:cubicBezTo>
                <a:cubicBezTo>
                  <a:pt x="504190" y="1929130"/>
                  <a:pt x="455930" y="1903730"/>
                  <a:pt x="414020" y="1874520"/>
                </a:cubicBezTo>
                <a:cubicBezTo>
                  <a:pt x="370840" y="1844040"/>
                  <a:pt x="330200" y="1808480"/>
                  <a:pt x="295910" y="1769110"/>
                </a:cubicBezTo>
                <a:cubicBezTo>
                  <a:pt x="260350" y="1729740"/>
                  <a:pt x="229870" y="1685290"/>
                  <a:pt x="205740" y="1638300"/>
                </a:cubicBezTo>
                <a:cubicBezTo>
                  <a:pt x="181610" y="1591310"/>
                  <a:pt x="162560" y="1540510"/>
                  <a:pt x="151130" y="1489710"/>
                </a:cubicBezTo>
                <a:cubicBezTo>
                  <a:pt x="138430" y="1438910"/>
                  <a:pt x="134620" y="1390650"/>
                  <a:pt x="132080" y="1332230"/>
                </a:cubicBezTo>
                <a:cubicBezTo>
                  <a:pt x="129540" y="1262380"/>
                  <a:pt x="109220" y="1186180"/>
                  <a:pt x="140970" y="1096010"/>
                </a:cubicBezTo>
                <a:cubicBezTo>
                  <a:pt x="198120" y="938530"/>
                  <a:pt x="381000" y="584200"/>
                  <a:pt x="579120" y="523240"/>
                </a:cubicBezTo>
                <a:cubicBezTo>
                  <a:pt x="802640" y="455930"/>
                  <a:pt x="1299210" y="671830"/>
                  <a:pt x="1446530" y="814070"/>
                </a:cubicBezTo>
                <a:cubicBezTo>
                  <a:pt x="1535430" y="899160"/>
                  <a:pt x="1541780" y="1032510"/>
                  <a:pt x="1559560" y="1117600"/>
                </a:cubicBezTo>
                <a:cubicBezTo>
                  <a:pt x="1572260" y="1177290"/>
                  <a:pt x="1572260" y="1221740"/>
                  <a:pt x="1568450" y="1272540"/>
                </a:cubicBezTo>
                <a:cubicBezTo>
                  <a:pt x="1564640" y="1324610"/>
                  <a:pt x="1555750" y="1376680"/>
                  <a:pt x="1540510" y="1424940"/>
                </a:cubicBezTo>
                <a:cubicBezTo>
                  <a:pt x="1524000" y="1474470"/>
                  <a:pt x="1502410" y="1522730"/>
                  <a:pt x="1475740" y="1565910"/>
                </a:cubicBezTo>
                <a:cubicBezTo>
                  <a:pt x="1449070" y="1610360"/>
                  <a:pt x="1416050" y="1651000"/>
                  <a:pt x="1379220" y="1687830"/>
                </a:cubicBezTo>
                <a:cubicBezTo>
                  <a:pt x="1343660" y="1723390"/>
                  <a:pt x="1301750" y="1756410"/>
                  <a:pt x="1257300" y="1783080"/>
                </a:cubicBezTo>
                <a:cubicBezTo>
                  <a:pt x="1212850" y="1808480"/>
                  <a:pt x="1164590" y="1830070"/>
                  <a:pt x="1115060" y="1845310"/>
                </a:cubicBezTo>
                <a:cubicBezTo>
                  <a:pt x="1066800" y="1860550"/>
                  <a:pt x="1014730" y="1869440"/>
                  <a:pt x="962660" y="1873250"/>
                </a:cubicBezTo>
                <a:cubicBezTo>
                  <a:pt x="911860" y="1875790"/>
                  <a:pt x="858520" y="1871980"/>
                  <a:pt x="808990" y="1863090"/>
                </a:cubicBezTo>
                <a:cubicBezTo>
                  <a:pt x="758190" y="1852930"/>
                  <a:pt x="707390" y="1837690"/>
                  <a:pt x="660400" y="1816100"/>
                </a:cubicBezTo>
                <a:cubicBezTo>
                  <a:pt x="614680" y="1794510"/>
                  <a:pt x="568960" y="1766570"/>
                  <a:pt x="528320" y="1734820"/>
                </a:cubicBezTo>
                <a:cubicBezTo>
                  <a:pt x="488950" y="1703070"/>
                  <a:pt x="450850" y="1664970"/>
                  <a:pt x="419100" y="1625600"/>
                </a:cubicBezTo>
                <a:cubicBezTo>
                  <a:pt x="388620" y="1584960"/>
                  <a:pt x="340360" y="1492250"/>
                  <a:pt x="340360" y="1492250"/>
                </a:cubicBezTo>
              </a:path>
            </a:pathLst>
          </a:custGeom>
          <a:solidFill>
            <a:srgbClr val="FDFDFD">
              <a:alpha val="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3"/>
          <p:cNvSpPr/>
          <p:nvPr/>
        </p:nvSpPr>
        <p:spPr>
          <a:xfrm>
            <a:off x="9914573" y="408623"/>
            <a:ext cx="601028" cy="814388"/>
          </a:xfrm>
          <a:custGeom>
            <a:rect b="b" l="l" r="r" t="t"/>
            <a:pathLst>
              <a:path extrusionOk="0" h="1085850" w="801370">
                <a:moveTo>
                  <a:pt x="261620" y="617220"/>
                </a:moveTo>
                <a:cubicBezTo>
                  <a:pt x="199390" y="464820"/>
                  <a:pt x="109220" y="445770"/>
                  <a:pt x="71120" y="400050"/>
                </a:cubicBezTo>
                <a:cubicBezTo>
                  <a:pt x="35560" y="356870"/>
                  <a:pt x="2540" y="297180"/>
                  <a:pt x="1270" y="245110"/>
                </a:cubicBezTo>
                <a:cubicBezTo>
                  <a:pt x="0" y="193040"/>
                  <a:pt x="29210" y="127000"/>
                  <a:pt x="64770" y="87630"/>
                </a:cubicBezTo>
                <a:cubicBezTo>
                  <a:pt x="100330" y="50800"/>
                  <a:pt x="158750" y="27940"/>
                  <a:pt x="210820" y="13970"/>
                </a:cubicBezTo>
                <a:cubicBezTo>
                  <a:pt x="262890" y="0"/>
                  <a:pt x="322580" y="1270"/>
                  <a:pt x="378460" y="7620"/>
                </a:cubicBezTo>
                <a:cubicBezTo>
                  <a:pt x="435610" y="13970"/>
                  <a:pt x="506730" y="20320"/>
                  <a:pt x="548640" y="53340"/>
                </a:cubicBezTo>
                <a:cubicBezTo>
                  <a:pt x="590550" y="83820"/>
                  <a:pt x="617220" y="146050"/>
                  <a:pt x="632460" y="195580"/>
                </a:cubicBezTo>
                <a:cubicBezTo>
                  <a:pt x="646430" y="245110"/>
                  <a:pt x="626110" y="303530"/>
                  <a:pt x="637540" y="351790"/>
                </a:cubicBezTo>
                <a:cubicBezTo>
                  <a:pt x="647700" y="398780"/>
                  <a:pt x="683260" y="435610"/>
                  <a:pt x="693420" y="482600"/>
                </a:cubicBezTo>
                <a:cubicBezTo>
                  <a:pt x="703580" y="530860"/>
                  <a:pt x="689610" y="588010"/>
                  <a:pt x="698500" y="640080"/>
                </a:cubicBezTo>
                <a:cubicBezTo>
                  <a:pt x="706120" y="690880"/>
                  <a:pt x="754380" y="774700"/>
                  <a:pt x="742950" y="789940"/>
                </a:cubicBezTo>
                <a:cubicBezTo>
                  <a:pt x="736600" y="796290"/>
                  <a:pt x="711200" y="782320"/>
                  <a:pt x="707390" y="788670"/>
                </a:cubicBezTo>
                <a:cubicBezTo>
                  <a:pt x="702310" y="798830"/>
                  <a:pt x="764540" y="848360"/>
                  <a:pt x="773430" y="882650"/>
                </a:cubicBezTo>
                <a:cubicBezTo>
                  <a:pt x="782320" y="916940"/>
                  <a:pt x="773430" y="966470"/>
                  <a:pt x="760730" y="996950"/>
                </a:cubicBezTo>
                <a:cubicBezTo>
                  <a:pt x="749300" y="1022350"/>
                  <a:pt x="728980" y="1041400"/>
                  <a:pt x="708660" y="1055370"/>
                </a:cubicBezTo>
                <a:cubicBezTo>
                  <a:pt x="688340" y="1069340"/>
                  <a:pt x="662940" y="1082040"/>
                  <a:pt x="636270" y="1083310"/>
                </a:cubicBezTo>
                <a:cubicBezTo>
                  <a:pt x="603250" y="1085850"/>
                  <a:pt x="551180" y="1082040"/>
                  <a:pt x="524510" y="1056640"/>
                </a:cubicBezTo>
                <a:cubicBezTo>
                  <a:pt x="487680" y="1021080"/>
                  <a:pt x="480060" y="939800"/>
                  <a:pt x="468630" y="857250"/>
                </a:cubicBezTo>
                <a:cubicBezTo>
                  <a:pt x="449580" y="721360"/>
                  <a:pt x="459740" y="400050"/>
                  <a:pt x="466090" y="316230"/>
                </a:cubicBezTo>
                <a:cubicBezTo>
                  <a:pt x="467360" y="290830"/>
                  <a:pt x="466090" y="284480"/>
                  <a:pt x="473710" y="266700"/>
                </a:cubicBezTo>
                <a:cubicBezTo>
                  <a:pt x="485140" y="242570"/>
                  <a:pt x="508000" y="205740"/>
                  <a:pt x="534670" y="187960"/>
                </a:cubicBezTo>
                <a:cubicBezTo>
                  <a:pt x="560070" y="170180"/>
                  <a:pt x="598170" y="160020"/>
                  <a:pt x="629920" y="161290"/>
                </a:cubicBezTo>
                <a:cubicBezTo>
                  <a:pt x="660400" y="163830"/>
                  <a:pt x="698500" y="177800"/>
                  <a:pt x="721360" y="198120"/>
                </a:cubicBezTo>
                <a:cubicBezTo>
                  <a:pt x="745490" y="218440"/>
                  <a:pt x="765810" y="252730"/>
                  <a:pt x="773430" y="283210"/>
                </a:cubicBezTo>
                <a:cubicBezTo>
                  <a:pt x="779780" y="313690"/>
                  <a:pt x="775970" y="354330"/>
                  <a:pt x="762000" y="382270"/>
                </a:cubicBezTo>
                <a:cubicBezTo>
                  <a:pt x="749300" y="410210"/>
                  <a:pt x="716280" y="439420"/>
                  <a:pt x="693420" y="454660"/>
                </a:cubicBezTo>
                <a:cubicBezTo>
                  <a:pt x="678180" y="464820"/>
                  <a:pt x="665480" y="468630"/>
                  <a:pt x="646430" y="469900"/>
                </a:cubicBezTo>
                <a:cubicBezTo>
                  <a:pt x="619760" y="472440"/>
                  <a:pt x="576580" y="468630"/>
                  <a:pt x="548640" y="454660"/>
                </a:cubicBezTo>
                <a:cubicBezTo>
                  <a:pt x="520700" y="439420"/>
                  <a:pt x="492760" y="405130"/>
                  <a:pt x="480060" y="382270"/>
                </a:cubicBezTo>
                <a:cubicBezTo>
                  <a:pt x="471170" y="365760"/>
                  <a:pt x="467360" y="353060"/>
                  <a:pt x="467360" y="334010"/>
                </a:cubicBezTo>
                <a:cubicBezTo>
                  <a:pt x="466090" y="307340"/>
                  <a:pt x="472440" y="264160"/>
                  <a:pt x="487680" y="236220"/>
                </a:cubicBezTo>
                <a:cubicBezTo>
                  <a:pt x="504190" y="209550"/>
                  <a:pt x="539750" y="184150"/>
                  <a:pt x="563880" y="172720"/>
                </a:cubicBezTo>
                <a:cubicBezTo>
                  <a:pt x="580390" y="163830"/>
                  <a:pt x="594360" y="161290"/>
                  <a:pt x="613410" y="161290"/>
                </a:cubicBezTo>
                <a:cubicBezTo>
                  <a:pt x="640080" y="162560"/>
                  <a:pt x="681990" y="170180"/>
                  <a:pt x="708660" y="187960"/>
                </a:cubicBezTo>
                <a:cubicBezTo>
                  <a:pt x="734060" y="205740"/>
                  <a:pt x="754380" y="226060"/>
                  <a:pt x="768350" y="267970"/>
                </a:cubicBezTo>
                <a:cubicBezTo>
                  <a:pt x="801370" y="359410"/>
                  <a:pt x="783590" y="633730"/>
                  <a:pt x="782320" y="764540"/>
                </a:cubicBezTo>
                <a:cubicBezTo>
                  <a:pt x="781050" y="848360"/>
                  <a:pt x="782320" y="971550"/>
                  <a:pt x="769620" y="974090"/>
                </a:cubicBezTo>
                <a:cubicBezTo>
                  <a:pt x="756920" y="975360"/>
                  <a:pt x="698500" y="793750"/>
                  <a:pt x="707390" y="788670"/>
                </a:cubicBezTo>
                <a:cubicBezTo>
                  <a:pt x="713740" y="784860"/>
                  <a:pt x="748030" y="824230"/>
                  <a:pt x="759460" y="845820"/>
                </a:cubicBezTo>
                <a:cubicBezTo>
                  <a:pt x="770890" y="868680"/>
                  <a:pt x="778510" y="896620"/>
                  <a:pt x="778510" y="922020"/>
                </a:cubicBezTo>
                <a:cubicBezTo>
                  <a:pt x="778510" y="946150"/>
                  <a:pt x="772160" y="975360"/>
                  <a:pt x="760730" y="996950"/>
                </a:cubicBezTo>
                <a:cubicBezTo>
                  <a:pt x="748030" y="1019810"/>
                  <a:pt x="731520" y="1041400"/>
                  <a:pt x="708660" y="1055370"/>
                </a:cubicBezTo>
                <a:cubicBezTo>
                  <a:pt x="680720" y="1073150"/>
                  <a:pt x="629920" y="1085850"/>
                  <a:pt x="596900" y="1083310"/>
                </a:cubicBezTo>
                <a:cubicBezTo>
                  <a:pt x="570230" y="1082040"/>
                  <a:pt x="543560" y="1074420"/>
                  <a:pt x="524510" y="1056640"/>
                </a:cubicBezTo>
                <a:cubicBezTo>
                  <a:pt x="499110" y="1031240"/>
                  <a:pt x="487680" y="976630"/>
                  <a:pt x="474980" y="933450"/>
                </a:cubicBezTo>
                <a:cubicBezTo>
                  <a:pt x="462280" y="889000"/>
                  <a:pt x="462280" y="842010"/>
                  <a:pt x="448310" y="793750"/>
                </a:cubicBezTo>
                <a:cubicBezTo>
                  <a:pt x="431800" y="736600"/>
                  <a:pt x="397510" y="681990"/>
                  <a:pt x="378460" y="613410"/>
                </a:cubicBezTo>
                <a:cubicBezTo>
                  <a:pt x="354330" y="527050"/>
                  <a:pt x="354330" y="391160"/>
                  <a:pt x="325120" y="314960"/>
                </a:cubicBezTo>
                <a:cubicBezTo>
                  <a:pt x="303530" y="262890"/>
                  <a:pt x="236220" y="198120"/>
                  <a:pt x="243840" y="190500"/>
                </a:cubicBezTo>
                <a:cubicBezTo>
                  <a:pt x="252730" y="181610"/>
                  <a:pt x="349250" y="241300"/>
                  <a:pt x="391160" y="279400"/>
                </a:cubicBezTo>
                <a:cubicBezTo>
                  <a:pt x="435610" y="318770"/>
                  <a:pt x="480060" y="373380"/>
                  <a:pt x="505460" y="425450"/>
                </a:cubicBezTo>
                <a:cubicBezTo>
                  <a:pt x="528320" y="471170"/>
                  <a:pt x="542290" y="532130"/>
                  <a:pt x="542290" y="572770"/>
                </a:cubicBezTo>
                <a:cubicBezTo>
                  <a:pt x="543560" y="598170"/>
                  <a:pt x="538480" y="619760"/>
                  <a:pt x="528320" y="638810"/>
                </a:cubicBezTo>
                <a:cubicBezTo>
                  <a:pt x="519430" y="659130"/>
                  <a:pt x="505460" y="679450"/>
                  <a:pt x="485140" y="692150"/>
                </a:cubicBezTo>
                <a:cubicBezTo>
                  <a:pt x="461010" y="708660"/>
                  <a:pt x="419100" y="722630"/>
                  <a:pt x="387350" y="720090"/>
                </a:cubicBezTo>
                <a:cubicBezTo>
                  <a:pt x="355600" y="717550"/>
                  <a:pt x="317500" y="695960"/>
                  <a:pt x="295910" y="675640"/>
                </a:cubicBezTo>
                <a:cubicBezTo>
                  <a:pt x="278130" y="660400"/>
                  <a:pt x="261620" y="617220"/>
                  <a:pt x="261620" y="617220"/>
                </a:cubicBezTo>
              </a:path>
            </a:pathLst>
          </a:custGeom>
          <a:solidFill>
            <a:srgbClr val="FDF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"/>
          <p:cNvSpPr/>
          <p:nvPr/>
        </p:nvSpPr>
        <p:spPr>
          <a:xfrm>
            <a:off x="14387513" y="1794509"/>
            <a:ext cx="213360" cy="237172"/>
          </a:xfrm>
          <a:custGeom>
            <a:rect b="b" l="l" r="r" t="t"/>
            <a:pathLst>
              <a:path extrusionOk="0" h="316230" w="284480">
                <a:moveTo>
                  <a:pt x="284480" y="142240"/>
                </a:moveTo>
                <a:cubicBezTo>
                  <a:pt x="267970" y="245110"/>
                  <a:pt x="241300" y="275590"/>
                  <a:pt x="222250" y="290830"/>
                </a:cubicBezTo>
                <a:cubicBezTo>
                  <a:pt x="209550" y="302260"/>
                  <a:pt x="198120" y="307340"/>
                  <a:pt x="181610" y="309880"/>
                </a:cubicBezTo>
                <a:cubicBezTo>
                  <a:pt x="157480" y="314960"/>
                  <a:pt x="114300" y="312420"/>
                  <a:pt x="91440" y="306070"/>
                </a:cubicBezTo>
                <a:cubicBezTo>
                  <a:pt x="74930" y="300990"/>
                  <a:pt x="64770" y="294640"/>
                  <a:pt x="52070" y="281940"/>
                </a:cubicBezTo>
                <a:cubicBezTo>
                  <a:pt x="35560" y="265430"/>
                  <a:pt x="12700" y="232410"/>
                  <a:pt x="6350" y="204470"/>
                </a:cubicBezTo>
                <a:cubicBezTo>
                  <a:pt x="0" y="176530"/>
                  <a:pt x="7620" y="138430"/>
                  <a:pt x="15240" y="115570"/>
                </a:cubicBezTo>
                <a:cubicBezTo>
                  <a:pt x="21590" y="99060"/>
                  <a:pt x="29210" y="88900"/>
                  <a:pt x="41910" y="77470"/>
                </a:cubicBezTo>
                <a:cubicBezTo>
                  <a:pt x="59690" y="60960"/>
                  <a:pt x="97790" y="41910"/>
                  <a:pt x="120650" y="35560"/>
                </a:cubicBezTo>
                <a:cubicBezTo>
                  <a:pt x="137160" y="31750"/>
                  <a:pt x="151130" y="33020"/>
                  <a:pt x="166370" y="35560"/>
                </a:cubicBezTo>
                <a:cubicBezTo>
                  <a:pt x="181610" y="38100"/>
                  <a:pt x="195580" y="40640"/>
                  <a:pt x="209550" y="49530"/>
                </a:cubicBezTo>
                <a:cubicBezTo>
                  <a:pt x="229870" y="63500"/>
                  <a:pt x="260350" y="93980"/>
                  <a:pt x="271780" y="115570"/>
                </a:cubicBezTo>
                <a:cubicBezTo>
                  <a:pt x="280670" y="130810"/>
                  <a:pt x="283210" y="142240"/>
                  <a:pt x="284480" y="158750"/>
                </a:cubicBezTo>
                <a:cubicBezTo>
                  <a:pt x="284480" y="184150"/>
                  <a:pt x="279400" y="223520"/>
                  <a:pt x="264160" y="247650"/>
                </a:cubicBezTo>
                <a:cubicBezTo>
                  <a:pt x="250190" y="271780"/>
                  <a:pt x="217170" y="294640"/>
                  <a:pt x="195580" y="306070"/>
                </a:cubicBezTo>
                <a:cubicBezTo>
                  <a:pt x="180340" y="313690"/>
                  <a:pt x="168910" y="316230"/>
                  <a:pt x="151130" y="314960"/>
                </a:cubicBezTo>
                <a:cubicBezTo>
                  <a:pt x="127000" y="314960"/>
                  <a:pt x="85090" y="303530"/>
                  <a:pt x="64770" y="290830"/>
                </a:cubicBezTo>
                <a:cubicBezTo>
                  <a:pt x="49530" y="283210"/>
                  <a:pt x="40640" y="274320"/>
                  <a:pt x="31750" y="260350"/>
                </a:cubicBezTo>
                <a:cubicBezTo>
                  <a:pt x="19050" y="240030"/>
                  <a:pt x="6350" y="201930"/>
                  <a:pt x="2540" y="173990"/>
                </a:cubicBezTo>
                <a:cubicBezTo>
                  <a:pt x="0" y="151130"/>
                  <a:pt x="1270" y="129540"/>
                  <a:pt x="7620" y="109220"/>
                </a:cubicBezTo>
                <a:cubicBezTo>
                  <a:pt x="13970" y="87630"/>
                  <a:pt x="22860" y="66040"/>
                  <a:pt x="39370" y="49530"/>
                </a:cubicBezTo>
                <a:cubicBezTo>
                  <a:pt x="58420" y="29210"/>
                  <a:pt x="99060" y="8890"/>
                  <a:pt x="127000" y="3810"/>
                </a:cubicBezTo>
                <a:cubicBezTo>
                  <a:pt x="149860" y="0"/>
                  <a:pt x="172720" y="3810"/>
                  <a:pt x="193040" y="11430"/>
                </a:cubicBezTo>
                <a:cubicBezTo>
                  <a:pt x="213360" y="19050"/>
                  <a:pt x="233680" y="31750"/>
                  <a:pt x="248920" y="49530"/>
                </a:cubicBezTo>
                <a:cubicBezTo>
                  <a:pt x="266700" y="72390"/>
                  <a:pt x="284480" y="142240"/>
                  <a:pt x="284480" y="142240"/>
                </a:cubicBezTo>
              </a:path>
            </a:pathLst>
          </a:custGeom>
          <a:solidFill>
            <a:srgbClr val="FDF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24"/>
          <p:cNvGrpSpPr/>
          <p:nvPr/>
        </p:nvGrpSpPr>
        <p:grpSpPr>
          <a:xfrm>
            <a:off x="7678259" y="3874639"/>
            <a:ext cx="2864806" cy="1389321"/>
            <a:chOff x="0" y="57150"/>
            <a:chExt cx="3819742" cy="1852428"/>
          </a:xfrm>
        </p:grpSpPr>
        <p:sp>
          <p:nvSpPr>
            <p:cNvPr id="183" name="Google Shape;183;p24"/>
            <p:cNvSpPr txBox="1"/>
            <p:nvPr/>
          </p:nvSpPr>
          <p:spPr>
            <a:xfrm>
              <a:off x="0" y="57150"/>
              <a:ext cx="3819742" cy="584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2B2C30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Podpora</a:t>
              </a:r>
              <a:endParaRPr/>
            </a:p>
          </p:txBody>
        </p:sp>
        <p:sp>
          <p:nvSpPr>
            <p:cNvPr id="184" name="Google Shape;184;p24"/>
            <p:cNvSpPr txBox="1"/>
            <p:nvPr/>
          </p:nvSpPr>
          <p:spPr>
            <a:xfrm>
              <a:off x="0" y="1435656"/>
              <a:ext cx="3819742" cy="473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4"/>
            <p:cNvSpPr txBox="1"/>
            <p:nvPr/>
          </p:nvSpPr>
          <p:spPr>
            <a:xfrm>
              <a:off x="0" y="748583"/>
              <a:ext cx="3819742" cy="5010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2B2C3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DUBEN - ŘÍJEN</a:t>
              </a:r>
              <a:endParaRPr/>
            </a:p>
          </p:txBody>
        </p:sp>
      </p:grpSp>
      <p:cxnSp>
        <p:nvCxnSpPr>
          <p:cNvPr id="186" name="Google Shape;186;p24"/>
          <p:cNvCxnSpPr/>
          <p:nvPr/>
        </p:nvCxnSpPr>
        <p:spPr>
          <a:xfrm>
            <a:off x="-4646182" y="3495860"/>
            <a:ext cx="26184271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87" name="Google Shape;187;p24"/>
          <p:cNvGrpSpPr/>
          <p:nvPr/>
        </p:nvGrpSpPr>
        <p:grpSpPr>
          <a:xfrm>
            <a:off x="1028700" y="3375434"/>
            <a:ext cx="231326" cy="231326"/>
            <a:chOff x="0" y="0"/>
            <a:chExt cx="812800" cy="812800"/>
          </a:xfrm>
        </p:grpSpPr>
        <p:sp>
          <p:nvSpPr>
            <p:cNvPr id="188" name="Google Shape;188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24"/>
          <p:cNvGrpSpPr/>
          <p:nvPr/>
        </p:nvGrpSpPr>
        <p:grpSpPr>
          <a:xfrm>
            <a:off x="4353480" y="3375434"/>
            <a:ext cx="231326" cy="231326"/>
            <a:chOff x="0" y="0"/>
            <a:chExt cx="812800" cy="812800"/>
          </a:xfrm>
        </p:grpSpPr>
        <p:sp>
          <p:nvSpPr>
            <p:cNvPr id="191" name="Google Shape;191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24"/>
          <p:cNvGrpSpPr/>
          <p:nvPr/>
        </p:nvGrpSpPr>
        <p:grpSpPr>
          <a:xfrm>
            <a:off x="7664536" y="3375434"/>
            <a:ext cx="231326" cy="231326"/>
            <a:chOff x="0" y="0"/>
            <a:chExt cx="812800" cy="812800"/>
          </a:xfrm>
        </p:grpSpPr>
        <p:sp>
          <p:nvSpPr>
            <p:cNvPr id="194" name="Google Shape;194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24"/>
          <p:cNvGrpSpPr/>
          <p:nvPr/>
        </p:nvGrpSpPr>
        <p:grpSpPr>
          <a:xfrm>
            <a:off x="11003039" y="3375434"/>
            <a:ext cx="231326" cy="231326"/>
            <a:chOff x="0" y="0"/>
            <a:chExt cx="812800" cy="812800"/>
          </a:xfrm>
        </p:grpSpPr>
        <p:sp>
          <p:nvSpPr>
            <p:cNvPr id="197" name="Google Shape;197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24"/>
          <p:cNvGrpSpPr/>
          <p:nvPr/>
        </p:nvGrpSpPr>
        <p:grpSpPr>
          <a:xfrm>
            <a:off x="14327819" y="3375434"/>
            <a:ext cx="231326" cy="231326"/>
            <a:chOff x="0" y="0"/>
            <a:chExt cx="812800" cy="812800"/>
          </a:xfrm>
        </p:grpSpPr>
        <p:sp>
          <p:nvSpPr>
            <p:cNvPr id="200" name="Google Shape;200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24"/>
          <p:cNvGrpSpPr/>
          <p:nvPr/>
        </p:nvGrpSpPr>
        <p:grpSpPr>
          <a:xfrm>
            <a:off x="1028700" y="3874639"/>
            <a:ext cx="2864806" cy="1389321"/>
            <a:chOff x="0" y="57150"/>
            <a:chExt cx="3819742" cy="1852428"/>
          </a:xfrm>
        </p:grpSpPr>
        <p:sp>
          <p:nvSpPr>
            <p:cNvPr id="203" name="Google Shape;203;p24"/>
            <p:cNvSpPr txBox="1"/>
            <p:nvPr/>
          </p:nvSpPr>
          <p:spPr>
            <a:xfrm>
              <a:off x="0" y="57150"/>
              <a:ext cx="3819742" cy="584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2B2C30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Příprava</a:t>
              </a:r>
              <a:endParaRPr/>
            </a:p>
          </p:txBody>
        </p:sp>
        <p:sp>
          <p:nvSpPr>
            <p:cNvPr id="204" name="Google Shape;204;p24"/>
            <p:cNvSpPr txBox="1"/>
            <p:nvPr/>
          </p:nvSpPr>
          <p:spPr>
            <a:xfrm>
              <a:off x="0" y="1435656"/>
              <a:ext cx="3819742" cy="473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4"/>
            <p:cNvSpPr txBox="1"/>
            <p:nvPr/>
          </p:nvSpPr>
          <p:spPr>
            <a:xfrm>
              <a:off x="0" y="748583"/>
              <a:ext cx="3819742" cy="5010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2B2C3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BŘEZEN</a:t>
              </a:r>
              <a:endParaRPr/>
            </a:p>
          </p:txBody>
        </p:sp>
      </p:grpSp>
      <p:grpSp>
        <p:nvGrpSpPr>
          <p:cNvPr id="206" name="Google Shape;206;p24"/>
          <p:cNvGrpSpPr/>
          <p:nvPr/>
        </p:nvGrpSpPr>
        <p:grpSpPr>
          <a:xfrm>
            <a:off x="4353480" y="3874639"/>
            <a:ext cx="2864806" cy="1389321"/>
            <a:chOff x="0" y="57150"/>
            <a:chExt cx="3819742" cy="1852428"/>
          </a:xfrm>
        </p:grpSpPr>
        <p:sp>
          <p:nvSpPr>
            <p:cNvPr id="207" name="Google Shape;207;p24"/>
            <p:cNvSpPr txBox="1"/>
            <p:nvPr/>
          </p:nvSpPr>
          <p:spPr>
            <a:xfrm>
              <a:off x="0" y="57150"/>
              <a:ext cx="3819742" cy="584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2B2C30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Start projektu</a:t>
              </a:r>
              <a:endParaRPr/>
            </a:p>
          </p:txBody>
        </p:sp>
        <p:sp>
          <p:nvSpPr>
            <p:cNvPr id="208" name="Google Shape;208;p24"/>
            <p:cNvSpPr txBox="1"/>
            <p:nvPr/>
          </p:nvSpPr>
          <p:spPr>
            <a:xfrm>
              <a:off x="0" y="1435656"/>
              <a:ext cx="3819742" cy="473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4"/>
            <p:cNvSpPr txBox="1"/>
            <p:nvPr/>
          </p:nvSpPr>
          <p:spPr>
            <a:xfrm>
              <a:off x="0" y="748583"/>
              <a:ext cx="3819742" cy="5010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2B2C3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DUBEN - KVĚTEN</a:t>
              </a:r>
              <a:endParaRPr/>
            </a:p>
          </p:txBody>
        </p:sp>
      </p:grpSp>
      <p:grpSp>
        <p:nvGrpSpPr>
          <p:cNvPr id="210" name="Google Shape;210;p24"/>
          <p:cNvGrpSpPr/>
          <p:nvPr/>
        </p:nvGrpSpPr>
        <p:grpSpPr>
          <a:xfrm>
            <a:off x="11003039" y="3874639"/>
            <a:ext cx="2864806" cy="1389321"/>
            <a:chOff x="0" y="57150"/>
            <a:chExt cx="3819742" cy="1852428"/>
          </a:xfrm>
        </p:grpSpPr>
        <p:sp>
          <p:nvSpPr>
            <p:cNvPr id="211" name="Google Shape;211;p24"/>
            <p:cNvSpPr txBox="1"/>
            <p:nvPr/>
          </p:nvSpPr>
          <p:spPr>
            <a:xfrm>
              <a:off x="0" y="57150"/>
              <a:ext cx="3819742" cy="584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2B2C30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Konec projektu</a:t>
              </a:r>
              <a:endParaRPr/>
            </a:p>
          </p:txBody>
        </p:sp>
        <p:sp>
          <p:nvSpPr>
            <p:cNvPr id="212" name="Google Shape;212;p24"/>
            <p:cNvSpPr txBox="1"/>
            <p:nvPr/>
          </p:nvSpPr>
          <p:spPr>
            <a:xfrm>
              <a:off x="0" y="1435656"/>
              <a:ext cx="3819742" cy="473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4"/>
            <p:cNvSpPr txBox="1"/>
            <p:nvPr/>
          </p:nvSpPr>
          <p:spPr>
            <a:xfrm>
              <a:off x="0" y="748583"/>
              <a:ext cx="3819742" cy="5010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2B2C3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ZÁŘÍ - ŘÍJEN</a:t>
              </a:r>
              <a:endParaRPr/>
            </a:p>
          </p:txBody>
        </p:sp>
      </p:grpSp>
      <p:grpSp>
        <p:nvGrpSpPr>
          <p:cNvPr id="214" name="Google Shape;214;p24"/>
          <p:cNvGrpSpPr/>
          <p:nvPr/>
        </p:nvGrpSpPr>
        <p:grpSpPr>
          <a:xfrm>
            <a:off x="14327819" y="3874639"/>
            <a:ext cx="2864806" cy="1389321"/>
            <a:chOff x="0" y="57150"/>
            <a:chExt cx="3819742" cy="1852428"/>
          </a:xfrm>
        </p:grpSpPr>
        <p:sp>
          <p:nvSpPr>
            <p:cNvPr id="215" name="Google Shape;215;p24"/>
            <p:cNvSpPr txBox="1"/>
            <p:nvPr/>
          </p:nvSpPr>
          <p:spPr>
            <a:xfrm>
              <a:off x="0" y="57150"/>
              <a:ext cx="3819742" cy="584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2B2C30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zhodnocení</a:t>
              </a:r>
              <a:endParaRPr/>
            </a:p>
          </p:txBody>
        </p:sp>
        <p:sp>
          <p:nvSpPr>
            <p:cNvPr id="216" name="Google Shape;216;p24"/>
            <p:cNvSpPr txBox="1"/>
            <p:nvPr/>
          </p:nvSpPr>
          <p:spPr>
            <a:xfrm>
              <a:off x="0" y="1435656"/>
              <a:ext cx="3819742" cy="473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4"/>
            <p:cNvSpPr txBox="1"/>
            <p:nvPr/>
          </p:nvSpPr>
          <p:spPr>
            <a:xfrm>
              <a:off x="0" y="748583"/>
              <a:ext cx="3819742" cy="5010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2B2C3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LISTPAD</a:t>
              </a:r>
              <a:endParaRPr/>
            </a:p>
          </p:txBody>
        </p:sp>
      </p:grpSp>
      <p:sp>
        <p:nvSpPr>
          <p:cNvPr id="218" name="Google Shape;218;p24"/>
          <p:cNvSpPr txBox="1"/>
          <p:nvPr/>
        </p:nvSpPr>
        <p:spPr>
          <a:xfrm>
            <a:off x="1028700" y="1133475"/>
            <a:ext cx="13502998" cy="788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16" u="none" cap="none" strike="noStrike">
                <a:solidFill>
                  <a:srgbClr val="2B2C30"/>
                </a:solidFill>
                <a:latin typeface="Play"/>
                <a:ea typeface="Play"/>
                <a:cs typeface="Play"/>
                <a:sym typeface="Play"/>
              </a:rPr>
              <a:t>HARMONOGRAM</a:t>
            </a:r>
            <a:endParaRPr/>
          </a:p>
        </p:txBody>
      </p:sp>
      <p:sp>
        <p:nvSpPr>
          <p:cNvPr id="219" name="Google Shape;219;p24"/>
          <p:cNvSpPr txBox="1"/>
          <p:nvPr/>
        </p:nvSpPr>
        <p:spPr>
          <a:xfrm>
            <a:off x="285750" y="5076825"/>
            <a:ext cx="2675659" cy="1644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Zápis zájemců o účast v programu</a:t>
            </a:r>
            <a:endParaRPr/>
          </a:p>
        </p:txBody>
      </p:sp>
      <p:sp>
        <p:nvSpPr>
          <p:cNvPr id="220" name="Google Shape;220;p24"/>
          <p:cNvSpPr txBox="1"/>
          <p:nvPr/>
        </p:nvSpPr>
        <p:spPr>
          <a:xfrm>
            <a:off x="4353480" y="5197285"/>
            <a:ext cx="2675659" cy="1091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Zahajovací akce</a:t>
            </a:r>
            <a:endParaRPr/>
          </a:p>
        </p:txBody>
      </p:sp>
      <p:sp>
        <p:nvSpPr>
          <p:cNvPr id="221" name="Google Shape;221;p24"/>
          <p:cNvSpPr txBox="1"/>
          <p:nvPr/>
        </p:nvSpPr>
        <p:spPr>
          <a:xfrm>
            <a:off x="7496418" y="5197285"/>
            <a:ext cx="2675659" cy="3853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Emailová podpora +online školení semenaření pro začátečníky</a:t>
            </a:r>
            <a:endParaRPr/>
          </a:p>
        </p:txBody>
      </p:sp>
      <p:sp>
        <p:nvSpPr>
          <p:cNvPr id="222" name="Google Shape;222;p24"/>
          <p:cNvSpPr txBox="1"/>
          <p:nvPr/>
        </p:nvSpPr>
        <p:spPr>
          <a:xfrm>
            <a:off x="11097613" y="5197285"/>
            <a:ext cx="2675659" cy="2196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Závěrečná oslava + předání certifikátů</a:t>
            </a:r>
            <a:endParaRPr/>
          </a:p>
        </p:txBody>
      </p:sp>
      <p:sp>
        <p:nvSpPr>
          <p:cNvPr id="223" name="Google Shape;223;p24"/>
          <p:cNvSpPr txBox="1"/>
          <p:nvPr/>
        </p:nvSpPr>
        <p:spPr>
          <a:xfrm>
            <a:off x="1298864" y="9555307"/>
            <a:ext cx="15690273" cy="5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Sdílení pokroku na sociálních sítích s hashtagem </a:t>
            </a:r>
            <a:r>
              <a:rPr b="1" i="0" lang="en-US" sz="3150" u="none" cap="none" strike="noStrike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#patronseminek</a:t>
            </a:r>
            <a:r>
              <a:rPr b="0" i="0" lang="en-US" sz="3150" u="none" cap="none" strike="noStrike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 </a:t>
            </a:r>
            <a:r>
              <a:rPr b="1" i="0" lang="en-US" sz="3150" u="none" cap="none" strike="noStrike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#seminkovna</a:t>
            </a:r>
            <a:r>
              <a:rPr b="0" i="0" lang="en-US" sz="3150" u="none" cap="none" strike="noStrike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/>
          <p:nvPr/>
        </p:nvSpPr>
        <p:spPr>
          <a:xfrm>
            <a:off x="3267088" y="-109704"/>
            <a:ext cx="11753824" cy="10415614"/>
          </a:xfrm>
          <a:custGeom>
            <a:rect b="b" l="l" r="r" t="t"/>
            <a:pathLst>
              <a:path extrusionOk="0" h="10415614" w="11753824">
                <a:moveTo>
                  <a:pt x="0" y="0"/>
                </a:moveTo>
                <a:lnTo>
                  <a:pt x="11753824" y="0"/>
                </a:lnTo>
                <a:lnTo>
                  <a:pt x="11753824" y="10415614"/>
                </a:lnTo>
                <a:lnTo>
                  <a:pt x="0" y="104156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1000"/>
            </a:blip>
            <a:stretch>
              <a:fillRect b="-39739" l="0" r="0" t="-9888"/>
            </a:stretch>
          </a:blipFill>
          <a:ln>
            <a:noFill/>
          </a:ln>
        </p:spPr>
      </p:sp>
      <p:sp>
        <p:nvSpPr>
          <p:cNvPr id="229" name="Google Shape;229;p25"/>
          <p:cNvSpPr txBox="1"/>
          <p:nvPr/>
        </p:nvSpPr>
        <p:spPr>
          <a:xfrm>
            <a:off x="4373515" y="2908942"/>
            <a:ext cx="9540970" cy="265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9" u="none" cap="none" strike="noStrike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Q&amp;A</a:t>
            </a:r>
            <a:endParaRPr/>
          </a:p>
        </p:txBody>
      </p:sp>
      <p:sp>
        <p:nvSpPr>
          <p:cNvPr id="230" name="Google Shape;230;p25"/>
          <p:cNvSpPr txBox="1"/>
          <p:nvPr/>
        </p:nvSpPr>
        <p:spPr>
          <a:xfrm>
            <a:off x="4373515" y="6127129"/>
            <a:ext cx="9540970" cy="578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Don't be afraid to ask questions!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 rotWithShape="1">
          <a:blip r:embed="rId3">
            <a:alphaModFix/>
          </a:blip>
          <a:srcRect b="3428" l="0" r="0" t="3427"/>
          <a:stretch/>
        </p:blipFill>
        <p:spPr>
          <a:xfrm>
            <a:off x="1673168" y="1028700"/>
            <a:ext cx="5188349" cy="640784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>
            <a:off x="482938" y="7684194"/>
            <a:ext cx="17322124" cy="1821756"/>
          </a:xfrm>
          <a:custGeom>
            <a:rect b="b" l="l" r="r" t="t"/>
            <a:pathLst>
              <a:path extrusionOk="0" h="1821756" w="17322124">
                <a:moveTo>
                  <a:pt x="0" y="0"/>
                </a:moveTo>
                <a:lnTo>
                  <a:pt x="17322124" y="0"/>
                </a:lnTo>
                <a:lnTo>
                  <a:pt x="17322124" y="1821756"/>
                </a:lnTo>
                <a:lnTo>
                  <a:pt x="0" y="1821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26"/>
          <p:cNvSpPr txBox="1"/>
          <p:nvPr/>
        </p:nvSpPr>
        <p:spPr>
          <a:xfrm>
            <a:off x="8762503" y="5309764"/>
            <a:ext cx="2149547" cy="389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99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Ilustrace</a:t>
            </a:r>
            <a:endParaRPr/>
          </a:p>
        </p:txBody>
      </p:sp>
      <p:sp>
        <p:nvSpPr>
          <p:cNvPr id="238" name="Google Shape;238;p26"/>
          <p:cNvSpPr txBox="1"/>
          <p:nvPr/>
        </p:nvSpPr>
        <p:spPr>
          <a:xfrm>
            <a:off x="10912050" y="5309764"/>
            <a:ext cx="5362304" cy="389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Anna Petříková </a:t>
            </a:r>
            <a:endParaRPr/>
          </a:p>
        </p:txBody>
      </p:sp>
      <p:sp>
        <p:nvSpPr>
          <p:cNvPr id="239" name="Google Shape;239;p26"/>
          <p:cNvSpPr txBox="1"/>
          <p:nvPr/>
        </p:nvSpPr>
        <p:spPr>
          <a:xfrm>
            <a:off x="8762503" y="5903489"/>
            <a:ext cx="2149547" cy="389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99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Fotografie</a:t>
            </a:r>
            <a:endParaRPr/>
          </a:p>
        </p:txBody>
      </p:sp>
      <p:sp>
        <p:nvSpPr>
          <p:cNvPr id="240" name="Google Shape;240;p26"/>
          <p:cNvSpPr txBox="1"/>
          <p:nvPr/>
        </p:nvSpPr>
        <p:spPr>
          <a:xfrm>
            <a:off x="10912050" y="5903489"/>
            <a:ext cx="5362304" cy="389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Archiv Semínkovna</a:t>
            </a:r>
            <a:endParaRPr/>
          </a:p>
        </p:txBody>
      </p:sp>
      <p:sp>
        <p:nvSpPr>
          <p:cNvPr id="241" name="Google Shape;241;p26"/>
          <p:cNvSpPr txBox="1"/>
          <p:nvPr/>
        </p:nvSpPr>
        <p:spPr>
          <a:xfrm>
            <a:off x="7747567" y="2342386"/>
            <a:ext cx="8115300" cy="669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504C44"/>
                </a:solidFill>
                <a:latin typeface="Play"/>
                <a:ea typeface="Play"/>
                <a:cs typeface="Play"/>
                <a:sym typeface="Play"/>
              </a:rPr>
              <a:t>DĚKUJI ZA POZORNOST</a:t>
            </a:r>
            <a:endParaRPr/>
          </a:p>
        </p:txBody>
      </p:sp>
      <p:sp>
        <p:nvSpPr>
          <p:cNvPr id="242" name="Google Shape;242;p26"/>
          <p:cNvSpPr txBox="1"/>
          <p:nvPr/>
        </p:nvSpPr>
        <p:spPr>
          <a:xfrm>
            <a:off x="8762503" y="6689701"/>
            <a:ext cx="9267554" cy="530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https://SEMINKOVNY.COM</a:t>
            </a:r>
            <a:endParaRPr/>
          </a:p>
        </p:txBody>
      </p:sp>
      <p:sp>
        <p:nvSpPr>
          <p:cNvPr id="243" name="Google Shape;243;p26"/>
          <p:cNvSpPr txBox="1"/>
          <p:nvPr/>
        </p:nvSpPr>
        <p:spPr>
          <a:xfrm>
            <a:off x="8762503" y="4160520"/>
            <a:ext cx="2149547" cy="389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99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Facebook</a:t>
            </a:r>
            <a:endParaRPr/>
          </a:p>
        </p:txBody>
      </p:sp>
      <p:sp>
        <p:nvSpPr>
          <p:cNvPr id="244" name="Google Shape;244;p26"/>
          <p:cNvSpPr txBox="1"/>
          <p:nvPr/>
        </p:nvSpPr>
        <p:spPr>
          <a:xfrm>
            <a:off x="10912050" y="4160520"/>
            <a:ext cx="7375950" cy="389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https://www.facebook.com/iniciativaseminkovna/</a:t>
            </a:r>
            <a:endParaRPr/>
          </a:p>
        </p:txBody>
      </p:sp>
      <p:sp>
        <p:nvSpPr>
          <p:cNvPr id="245" name="Google Shape;245;p26"/>
          <p:cNvSpPr txBox="1"/>
          <p:nvPr/>
        </p:nvSpPr>
        <p:spPr>
          <a:xfrm>
            <a:off x="8762503" y="4754245"/>
            <a:ext cx="2149547" cy="389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99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Instagram</a:t>
            </a:r>
            <a:endParaRPr/>
          </a:p>
        </p:txBody>
      </p:sp>
      <p:sp>
        <p:nvSpPr>
          <p:cNvPr id="246" name="Google Shape;246;p26"/>
          <p:cNvSpPr txBox="1"/>
          <p:nvPr/>
        </p:nvSpPr>
        <p:spPr>
          <a:xfrm>
            <a:off x="10912050" y="4754245"/>
            <a:ext cx="6600554" cy="389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https://www.instagram.com/seminkovna/</a:t>
            </a:r>
            <a:endParaRPr/>
          </a:p>
        </p:txBody>
      </p:sp>
      <p:sp>
        <p:nvSpPr>
          <p:cNvPr id="247" name="Google Shape;247;p26"/>
          <p:cNvSpPr txBox="1"/>
          <p:nvPr/>
        </p:nvSpPr>
        <p:spPr>
          <a:xfrm>
            <a:off x="8762503" y="3571240"/>
            <a:ext cx="2149547" cy="389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99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E-mail</a:t>
            </a:r>
            <a:endParaRPr/>
          </a:p>
        </p:txBody>
      </p:sp>
      <p:sp>
        <p:nvSpPr>
          <p:cNvPr id="248" name="Google Shape;248;p26"/>
          <p:cNvSpPr txBox="1"/>
          <p:nvPr/>
        </p:nvSpPr>
        <p:spPr>
          <a:xfrm>
            <a:off x="10912050" y="3571240"/>
            <a:ext cx="5362304" cy="389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seminkovnazs@gmail.com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b="18492" l="0" r="0" t="18492"/>
          <a:stretch/>
        </p:blipFill>
        <p:spPr>
          <a:xfrm>
            <a:off x="3945698" y="818198"/>
            <a:ext cx="11863454" cy="626693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2135735" y="7072188"/>
            <a:ext cx="14715030" cy="1151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778" u="none" cap="none" strike="noStrike">
                <a:solidFill>
                  <a:srgbClr val="504C44"/>
                </a:solidFill>
                <a:latin typeface="Play"/>
                <a:ea typeface="Play"/>
                <a:cs typeface="Play"/>
                <a:sym typeface="Play"/>
              </a:rPr>
              <a:t>PATRON SEMÍNEK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5358703" y="8591826"/>
            <a:ext cx="7570594" cy="416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1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CO TO JE A JAK VZNIKL</a:t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11448097" y="226695"/>
            <a:ext cx="1049655" cy="807720"/>
          </a:xfrm>
          <a:custGeom>
            <a:rect b="b" l="l" r="r" t="t"/>
            <a:pathLst>
              <a:path extrusionOk="0" h="1076960" w="1399540">
                <a:moveTo>
                  <a:pt x="567690" y="829310"/>
                </a:moveTo>
                <a:cubicBezTo>
                  <a:pt x="497840" y="453390"/>
                  <a:pt x="504190" y="419100"/>
                  <a:pt x="513080" y="389890"/>
                </a:cubicBezTo>
                <a:cubicBezTo>
                  <a:pt x="519430" y="369570"/>
                  <a:pt x="525780" y="358140"/>
                  <a:pt x="538480" y="341630"/>
                </a:cubicBezTo>
                <a:cubicBezTo>
                  <a:pt x="556260" y="317500"/>
                  <a:pt x="594360" y="284480"/>
                  <a:pt x="619760" y="269240"/>
                </a:cubicBezTo>
                <a:cubicBezTo>
                  <a:pt x="638810" y="257810"/>
                  <a:pt x="651510" y="254000"/>
                  <a:pt x="671830" y="250190"/>
                </a:cubicBezTo>
                <a:cubicBezTo>
                  <a:pt x="701040" y="243840"/>
                  <a:pt x="746760" y="241300"/>
                  <a:pt x="781050" y="250190"/>
                </a:cubicBezTo>
                <a:cubicBezTo>
                  <a:pt x="815340" y="257810"/>
                  <a:pt x="852170" y="276860"/>
                  <a:pt x="877570" y="300990"/>
                </a:cubicBezTo>
                <a:cubicBezTo>
                  <a:pt x="904240" y="323850"/>
                  <a:pt x="928370" y="364490"/>
                  <a:pt x="939800" y="391160"/>
                </a:cubicBezTo>
                <a:cubicBezTo>
                  <a:pt x="948690" y="410210"/>
                  <a:pt x="952500" y="419100"/>
                  <a:pt x="953770" y="444500"/>
                </a:cubicBezTo>
                <a:cubicBezTo>
                  <a:pt x="955040" y="504190"/>
                  <a:pt x="939800" y="657860"/>
                  <a:pt x="904240" y="742950"/>
                </a:cubicBezTo>
                <a:cubicBezTo>
                  <a:pt x="873760" y="819150"/>
                  <a:pt x="826770" y="885190"/>
                  <a:pt x="770890" y="935990"/>
                </a:cubicBezTo>
                <a:cubicBezTo>
                  <a:pt x="715010" y="988060"/>
                  <a:pt x="648970" y="1033780"/>
                  <a:pt x="570230" y="1052830"/>
                </a:cubicBezTo>
                <a:cubicBezTo>
                  <a:pt x="477520" y="1076960"/>
                  <a:pt x="328930" y="1076960"/>
                  <a:pt x="241300" y="1038860"/>
                </a:cubicBezTo>
                <a:cubicBezTo>
                  <a:pt x="163830" y="1005840"/>
                  <a:pt x="96520" y="932180"/>
                  <a:pt x="58420" y="859790"/>
                </a:cubicBezTo>
                <a:cubicBezTo>
                  <a:pt x="20320" y="787400"/>
                  <a:pt x="0" y="685800"/>
                  <a:pt x="11430" y="604520"/>
                </a:cubicBezTo>
                <a:cubicBezTo>
                  <a:pt x="22860" y="521970"/>
                  <a:pt x="66040" y="416560"/>
                  <a:pt x="125730" y="369570"/>
                </a:cubicBezTo>
                <a:cubicBezTo>
                  <a:pt x="181610" y="323850"/>
                  <a:pt x="269240" y="316230"/>
                  <a:pt x="350520" y="316230"/>
                </a:cubicBezTo>
                <a:cubicBezTo>
                  <a:pt x="448310" y="316230"/>
                  <a:pt x="590550" y="326390"/>
                  <a:pt x="674370" y="394970"/>
                </a:cubicBezTo>
                <a:cubicBezTo>
                  <a:pt x="773430" y="474980"/>
                  <a:pt x="894080" y="708660"/>
                  <a:pt x="872490" y="806450"/>
                </a:cubicBezTo>
                <a:cubicBezTo>
                  <a:pt x="855980" y="878840"/>
                  <a:pt x="756920" y="942340"/>
                  <a:pt x="680720" y="960120"/>
                </a:cubicBezTo>
                <a:cubicBezTo>
                  <a:pt x="596900" y="981710"/>
                  <a:pt x="472440" y="941070"/>
                  <a:pt x="384810" y="901700"/>
                </a:cubicBezTo>
                <a:cubicBezTo>
                  <a:pt x="300990" y="863600"/>
                  <a:pt x="193040" y="774700"/>
                  <a:pt x="163830" y="731520"/>
                </a:cubicBezTo>
                <a:cubicBezTo>
                  <a:pt x="151130" y="712470"/>
                  <a:pt x="161290" y="698500"/>
                  <a:pt x="151130" y="683260"/>
                </a:cubicBezTo>
                <a:cubicBezTo>
                  <a:pt x="135890" y="659130"/>
                  <a:pt x="87630" y="642620"/>
                  <a:pt x="64770" y="614680"/>
                </a:cubicBezTo>
                <a:cubicBezTo>
                  <a:pt x="43180" y="586740"/>
                  <a:pt x="26670" y="549910"/>
                  <a:pt x="20320" y="515620"/>
                </a:cubicBezTo>
                <a:cubicBezTo>
                  <a:pt x="13970" y="480060"/>
                  <a:pt x="16510" y="439420"/>
                  <a:pt x="26670" y="406400"/>
                </a:cubicBezTo>
                <a:cubicBezTo>
                  <a:pt x="38100" y="372110"/>
                  <a:pt x="58420" y="337820"/>
                  <a:pt x="83820" y="312420"/>
                </a:cubicBezTo>
                <a:cubicBezTo>
                  <a:pt x="109220" y="287020"/>
                  <a:pt x="143510" y="266700"/>
                  <a:pt x="177800" y="256540"/>
                </a:cubicBezTo>
                <a:cubicBezTo>
                  <a:pt x="210820" y="245110"/>
                  <a:pt x="240030" y="242570"/>
                  <a:pt x="287020" y="248920"/>
                </a:cubicBezTo>
                <a:cubicBezTo>
                  <a:pt x="378460" y="262890"/>
                  <a:pt x="567690" y="340360"/>
                  <a:pt x="678180" y="391160"/>
                </a:cubicBezTo>
                <a:cubicBezTo>
                  <a:pt x="765810" y="431800"/>
                  <a:pt x="861060" y="539750"/>
                  <a:pt x="902970" y="519430"/>
                </a:cubicBezTo>
                <a:cubicBezTo>
                  <a:pt x="942340" y="499110"/>
                  <a:pt x="919480" y="337820"/>
                  <a:pt x="932180" y="289560"/>
                </a:cubicBezTo>
                <a:cubicBezTo>
                  <a:pt x="937260" y="265430"/>
                  <a:pt x="939800" y="256540"/>
                  <a:pt x="951230" y="237490"/>
                </a:cubicBezTo>
                <a:cubicBezTo>
                  <a:pt x="966470" y="212090"/>
                  <a:pt x="994410" y="176530"/>
                  <a:pt x="1023620" y="156210"/>
                </a:cubicBezTo>
                <a:cubicBezTo>
                  <a:pt x="1052830" y="135890"/>
                  <a:pt x="1097280" y="123190"/>
                  <a:pt x="1126490" y="118110"/>
                </a:cubicBezTo>
                <a:cubicBezTo>
                  <a:pt x="1146810" y="114300"/>
                  <a:pt x="1160780" y="114300"/>
                  <a:pt x="1181100" y="118110"/>
                </a:cubicBezTo>
                <a:cubicBezTo>
                  <a:pt x="1210310" y="123190"/>
                  <a:pt x="1258570" y="140970"/>
                  <a:pt x="1283970" y="156210"/>
                </a:cubicBezTo>
                <a:cubicBezTo>
                  <a:pt x="1301750" y="167640"/>
                  <a:pt x="1313180" y="179070"/>
                  <a:pt x="1324610" y="193040"/>
                </a:cubicBezTo>
                <a:cubicBezTo>
                  <a:pt x="1337310" y="207010"/>
                  <a:pt x="1347470" y="219710"/>
                  <a:pt x="1356360" y="238760"/>
                </a:cubicBezTo>
                <a:cubicBezTo>
                  <a:pt x="1367790" y="265430"/>
                  <a:pt x="1383030" y="300990"/>
                  <a:pt x="1381760" y="345440"/>
                </a:cubicBezTo>
                <a:cubicBezTo>
                  <a:pt x="1381760" y="414020"/>
                  <a:pt x="1343660" y="530860"/>
                  <a:pt x="1310640" y="615950"/>
                </a:cubicBezTo>
                <a:cubicBezTo>
                  <a:pt x="1277620" y="698500"/>
                  <a:pt x="1239520" y="783590"/>
                  <a:pt x="1186180" y="850900"/>
                </a:cubicBezTo>
                <a:cubicBezTo>
                  <a:pt x="1132840" y="918210"/>
                  <a:pt x="1069340" y="986790"/>
                  <a:pt x="993140" y="1019810"/>
                </a:cubicBezTo>
                <a:cubicBezTo>
                  <a:pt x="914400" y="1052830"/>
                  <a:pt x="803910" y="1066800"/>
                  <a:pt x="717550" y="1041400"/>
                </a:cubicBezTo>
                <a:cubicBezTo>
                  <a:pt x="623570" y="1013460"/>
                  <a:pt x="525780" y="922020"/>
                  <a:pt x="457200" y="843280"/>
                </a:cubicBezTo>
                <a:cubicBezTo>
                  <a:pt x="389890" y="767080"/>
                  <a:pt x="327660" y="675640"/>
                  <a:pt x="303530" y="579120"/>
                </a:cubicBezTo>
                <a:cubicBezTo>
                  <a:pt x="279400" y="478790"/>
                  <a:pt x="283210" y="339090"/>
                  <a:pt x="321310" y="251460"/>
                </a:cubicBezTo>
                <a:cubicBezTo>
                  <a:pt x="354330" y="175260"/>
                  <a:pt x="417830" y="105410"/>
                  <a:pt x="492760" y="71120"/>
                </a:cubicBezTo>
                <a:cubicBezTo>
                  <a:pt x="581660" y="30480"/>
                  <a:pt x="769620" y="0"/>
                  <a:pt x="831850" y="53340"/>
                </a:cubicBezTo>
                <a:cubicBezTo>
                  <a:pt x="894080" y="107950"/>
                  <a:pt x="886460" y="306070"/>
                  <a:pt x="859790" y="401320"/>
                </a:cubicBezTo>
                <a:cubicBezTo>
                  <a:pt x="836930" y="480060"/>
                  <a:pt x="737870" y="529590"/>
                  <a:pt x="718820" y="594360"/>
                </a:cubicBezTo>
                <a:cubicBezTo>
                  <a:pt x="703580" y="647700"/>
                  <a:pt x="732790" y="707390"/>
                  <a:pt x="728980" y="755650"/>
                </a:cubicBezTo>
                <a:cubicBezTo>
                  <a:pt x="725170" y="795020"/>
                  <a:pt x="718820" y="830580"/>
                  <a:pt x="702310" y="861060"/>
                </a:cubicBezTo>
                <a:cubicBezTo>
                  <a:pt x="685800" y="892810"/>
                  <a:pt x="652780" y="924560"/>
                  <a:pt x="629920" y="943610"/>
                </a:cubicBezTo>
                <a:cubicBezTo>
                  <a:pt x="613410" y="956310"/>
                  <a:pt x="600710" y="962660"/>
                  <a:pt x="580390" y="969010"/>
                </a:cubicBezTo>
                <a:cubicBezTo>
                  <a:pt x="552450" y="977900"/>
                  <a:pt x="501650" y="982980"/>
                  <a:pt x="472440" y="981710"/>
                </a:cubicBezTo>
                <a:cubicBezTo>
                  <a:pt x="450850" y="980440"/>
                  <a:pt x="438150" y="976630"/>
                  <a:pt x="419100" y="967740"/>
                </a:cubicBezTo>
                <a:cubicBezTo>
                  <a:pt x="391160" y="956310"/>
                  <a:pt x="350520" y="927100"/>
                  <a:pt x="328930" y="905510"/>
                </a:cubicBezTo>
                <a:cubicBezTo>
                  <a:pt x="313690" y="891540"/>
                  <a:pt x="306070" y="880110"/>
                  <a:pt x="297180" y="861060"/>
                </a:cubicBezTo>
                <a:cubicBezTo>
                  <a:pt x="285750" y="833120"/>
                  <a:pt x="288290" y="764540"/>
                  <a:pt x="271780" y="754380"/>
                </a:cubicBezTo>
                <a:cubicBezTo>
                  <a:pt x="261620" y="748030"/>
                  <a:pt x="246380" y="765810"/>
                  <a:pt x="234950" y="762000"/>
                </a:cubicBezTo>
                <a:cubicBezTo>
                  <a:pt x="220980" y="756920"/>
                  <a:pt x="209550" y="737870"/>
                  <a:pt x="198120" y="720090"/>
                </a:cubicBezTo>
                <a:cubicBezTo>
                  <a:pt x="182880" y="694690"/>
                  <a:pt x="163830" y="652780"/>
                  <a:pt x="158750" y="618490"/>
                </a:cubicBezTo>
                <a:cubicBezTo>
                  <a:pt x="154940" y="582930"/>
                  <a:pt x="163830" y="538480"/>
                  <a:pt x="172720" y="509270"/>
                </a:cubicBezTo>
                <a:cubicBezTo>
                  <a:pt x="177800" y="488950"/>
                  <a:pt x="184150" y="477520"/>
                  <a:pt x="198120" y="461010"/>
                </a:cubicBezTo>
                <a:cubicBezTo>
                  <a:pt x="215900" y="436880"/>
                  <a:pt x="247650" y="403860"/>
                  <a:pt x="279400" y="387350"/>
                </a:cubicBezTo>
                <a:cubicBezTo>
                  <a:pt x="309880" y="370840"/>
                  <a:pt x="355600" y="363220"/>
                  <a:pt x="384810" y="360680"/>
                </a:cubicBezTo>
                <a:cubicBezTo>
                  <a:pt x="406400" y="359410"/>
                  <a:pt x="420370" y="361950"/>
                  <a:pt x="440690" y="368300"/>
                </a:cubicBezTo>
                <a:cubicBezTo>
                  <a:pt x="468630" y="375920"/>
                  <a:pt x="496570" y="414020"/>
                  <a:pt x="537210" y="417830"/>
                </a:cubicBezTo>
                <a:cubicBezTo>
                  <a:pt x="600710" y="424180"/>
                  <a:pt x="703580" y="351790"/>
                  <a:pt x="787400" y="342900"/>
                </a:cubicBezTo>
                <a:cubicBezTo>
                  <a:pt x="869950" y="334010"/>
                  <a:pt x="976630" y="346710"/>
                  <a:pt x="1038860" y="364490"/>
                </a:cubicBezTo>
                <a:cubicBezTo>
                  <a:pt x="1080770" y="375920"/>
                  <a:pt x="1109980" y="391160"/>
                  <a:pt x="1136650" y="415290"/>
                </a:cubicBezTo>
                <a:cubicBezTo>
                  <a:pt x="1163320" y="438150"/>
                  <a:pt x="1186180" y="472440"/>
                  <a:pt x="1198880" y="505460"/>
                </a:cubicBezTo>
                <a:cubicBezTo>
                  <a:pt x="1211580" y="538480"/>
                  <a:pt x="1214120" y="584200"/>
                  <a:pt x="1211580" y="613410"/>
                </a:cubicBezTo>
                <a:cubicBezTo>
                  <a:pt x="1210310" y="635000"/>
                  <a:pt x="1207770" y="647700"/>
                  <a:pt x="1198880" y="666750"/>
                </a:cubicBezTo>
                <a:cubicBezTo>
                  <a:pt x="1187450" y="694690"/>
                  <a:pt x="1158240" y="736600"/>
                  <a:pt x="1136650" y="756920"/>
                </a:cubicBezTo>
                <a:cubicBezTo>
                  <a:pt x="1122680" y="772160"/>
                  <a:pt x="1111250" y="779780"/>
                  <a:pt x="1092200" y="788670"/>
                </a:cubicBezTo>
                <a:cubicBezTo>
                  <a:pt x="1064260" y="801370"/>
                  <a:pt x="1029970" y="810260"/>
                  <a:pt x="985520" y="815340"/>
                </a:cubicBezTo>
                <a:cubicBezTo>
                  <a:pt x="913130" y="822960"/>
                  <a:pt x="784860" y="825500"/>
                  <a:pt x="693420" y="803910"/>
                </a:cubicBezTo>
                <a:cubicBezTo>
                  <a:pt x="604520" y="783590"/>
                  <a:pt x="524510" y="742950"/>
                  <a:pt x="441960" y="693420"/>
                </a:cubicBezTo>
                <a:cubicBezTo>
                  <a:pt x="346710" y="637540"/>
                  <a:pt x="189230" y="567690"/>
                  <a:pt x="160020" y="476250"/>
                </a:cubicBezTo>
                <a:cubicBezTo>
                  <a:pt x="132080" y="387350"/>
                  <a:pt x="194310" y="222250"/>
                  <a:pt x="261620" y="154940"/>
                </a:cubicBezTo>
                <a:cubicBezTo>
                  <a:pt x="323850" y="92710"/>
                  <a:pt x="457200" y="77470"/>
                  <a:pt x="537210" y="68580"/>
                </a:cubicBezTo>
                <a:cubicBezTo>
                  <a:pt x="595630" y="63500"/>
                  <a:pt x="647700" y="73660"/>
                  <a:pt x="693420" y="86360"/>
                </a:cubicBezTo>
                <a:cubicBezTo>
                  <a:pt x="730250" y="97790"/>
                  <a:pt x="764540" y="111760"/>
                  <a:pt x="791210" y="134620"/>
                </a:cubicBezTo>
                <a:cubicBezTo>
                  <a:pt x="817880" y="157480"/>
                  <a:pt x="843280" y="196850"/>
                  <a:pt x="855980" y="223520"/>
                </a:cubicBezTo>
                <a:cubicBezTo>
                  <a:pt x="864870" y="242570"/>
                  <a:pt x="868680" y="255270"/>
                  <a:pt x="869950" y="276860"/>
                </a:cubicBezTo>
                <a:cubicBezTo>
                  <a:pt x="872490" y="306070"/>
                  <a:pt x="871220" y="351790"/>
                  <a:pt x="859790" y="384810"/>
                </a:cubicBezTo>
                <a:cubicBezTo>
                  <a:pt x="848360" y="419100"/>
                  <a:pt x="820420" y="454660"/>
                  <a:pt x="800100" y="476250"/>
                </a:cubicBezTo>
                <a:cubicBezTo>
                  <a:pt x="786130" y="492760"/>
                  <a:pt x="779780" y="497840"/>
                  <a:pt x="755650" y="509270"/>
                </a:cubicBezTo>
                <a:cubicBezTo>
                  <a:pt x="693420" y="538480"/>
                  <a:pt x="469900" y="598170"/>
                  <a:pt x="383540" y="603250"/>
                </a:cubicBezTo>
                <a:cubicBezTo>
                  <a:pt x="336550" y="604520"/>
                  <a:pt x="302260" y="596900"/>
                  <a:pt x="274320" y="586740"/>
                </a:cubicBezTo>
                <a:cubicBezTo>
                  <a:pt x="254000" y="580390"/>
                  <a:pt x="242570" y="574040"/>
                  <a:pt x="226060" y="560070"/>
                </a:cubicBezTo>
                <a:cubicBezTo>
                  <a:pt x="203200" y="541020"/>
                  <a:pt x="171450" y="509270"/>
                  <a:pt x="156210" y="477520"/>
                </a:cubicBezTo>
                <a:cubicBezTo>
                  <a:pt x="139700" y="445770"/>
                  <a:pt x="130810" y="405130"/>
                  <a:pt x="132080" y="369570"/>
                </a:cubicBezTo>
                <a:cubicBezTo>
                  <a:pt x="132080" y="335280"/>
                  <a:pt x="143510" y="295910"/>
                  <a:pt x="160020" y="264160"/>
                </a:cubicBezTo>
                <a:cubicBezTo>
                  <a:pt x="177800" y="233680"/>
                  <a:pt x="204470" y="203200"/>
                  <a:pt x="234950" y="184150"/>
                </a:cubicBezTo>
                <a:cubicBezTo>
                  <a:pt x="264160" y="165100"/>
                  <a:pt x="293370" y="152400"/>
                  <a:pt x="337820" y="147320"/>
                </a:cubicBezTo>
                <a:cubicBezTo>
                  <a:pt x="411480" y="139700"/>
                  <a:pt x="567690" y="161290"/>
                  <a:pt x="637540" y="184150"/>
                </a:cubicBezTo>
                <a:cubicBezTo>
                  <a:pt x="679450" y="198120"/>
                  <a:pt x="707390" y="213360"/>
                  <a:pt x="732790" y="237490"/>
                </a:cubicBezTo>
                <a:cubicBezTo>
                  <a:pt x="758190" y="261620"/>
                  <a:pt x="781050" y="295910"/>
                  <a:pt x="792480" y="330200"/>
                </a:cubicBezTo>
                <a:cubicBezTo>
                  <a:pt x="803910" y="363220"/>
                  <a:pt x="806450" y="403860"/>
                  <a:pt x="801370" y="439420"/>
                </a:cubicBezTo>
                <a:cubicBezTo>
                  <a:pt x="796290" y="473710"/>
                  <a:pt x="775970" y="514350"/>
                  <a:pt x="759460" y="539750"/>
                </a:cubicBezTo>
                <a:cubicBezTo>
                  <a:pt x="748030" y="557530"/>
                  <a:pt x="739140" y="567690"/>
                  <a:pt x="721360" y="580390"/>
                </a:cubicBezTo>
                <a:cubicBezTo>
                  <a:pt x="697230" y="596900"/>
                  <a:pt x="662940" y="618490"/>
                  <a:pt x="623570" y="627380"/>
                </a:cubicBezTo>
                <a:cubicBezTo>
                  <a:pt x="570230" y="640080"/>
                  <a:pt x="476250" y="635000"/>
                  <a:pt x="431800" y="632460"/>
                </a:cubicBezTo>
                <a:cubicBezTo>
                  <a:pt x="407670" y="631190"/>
                  <a:pt x="396240" y="632460"/>
                  <a:pt x="375920" y="626110"/>
                </a:cubicBezTo>
                <a:cubicBezTo>
                  <a:pt x="347980" y="617220"/>
                  <a:pt x="306070" y="599440"/>
                  <a:pt x="279400" y="575310"/>
                </a:cubicBezTo>
                <a:cubicBezTo>
                  <a:pt x="252730" y="552450"/>
                  <a:pt x="229870" y="518160"/>
                  <a:pt x="217170" y="485140"/>
                </a:cubicBezTo>
                <a:cubicBezTo>
                  <a:pt x="204470" y="452120"/>
                  <a:pt x="199390" y="411480"/>
                  <a:pt x="204470" y="377190"/>
                </a:cubicBezTo>
                <a:cubicBezTo>
                  <a:pt x="208280" y="341630"/>
                  <a:pt x="222250" y="303530"/>
                  <a:pt x="242570" y="274320"/>
                </a:cubicBezTo>
                <a:cubicBezTo>
                  <a:pt x="262890" y="245110"/>
                  <a:pt x="293370" y="218440"/>
                  <a:pt x="325120" y="201930"/>
                </a:cubicBezTo>
                <a:cubicBezTo>
                  <a:pt x="355600" y="185420"/>
                  <a:pt x="387350" y="171450"/>
                  <a:pt x="430530" y="175260"/>
                </a:cubicBezTo>
                <a:cubicBezTo>
                  <a:pt x="510540" y="184150"/>
                  <a:pt x="701040" y="297180"/>
                  <a:pt x="754380" y="336550"/>
                </a:cubicBezTo>
                <a:cubicBezTo>
                  <a:pt x="775970" y="351790"/>
                  <a:pt x="781050" y="358140"/>
                  <a:pt x="792480" y="375920"/>
                </a:cubicBezTo>
                <a:cubicBezTo>
                  <a:pt x="808990" y="401320"/>
                  <a:pt x="829310" y="443230"/>
                  <a:pt x="834390" y="477520"/>
                </a:cubicBezTo>
                <a:cubicBezTo>
                  <a:pt x="839470" y="513080"/>
                  <a:pt x="835660" y="553720"/>
                  <a:pt x="824230" y="586740"/>
                </a:cubicBezTo>
                <a:cubicBezTo>
                  <a:pt x="812800" y="619760"/>
                  <a:pt x="786130" y="656590"/>
                  <a:pt x="764540" y="678180"/>
                </a:cubicBezTo>
                <a:cubicBezTo>
                  <a:pt x="750570" y="693420"/>
                  <a:pt x="739140" y="702310"/>
                  <a:pt x="721360" y="711200"/>
                </a:cubicBezTo>
                <a:cubicBezTo>
                  <a:pt x="693420" y="723900"/>
                  <a:pt x="650240" y="739140"/>
                  <a:pt x="615950" y="740410"/>
                </a:cubicBezTo>
                <a:cubicBezTo>
                  <a:pt x="580390" y="741680"/>
                  <a:pt x="543560" y="716280"/>
                  <a:pt x="508000" y="717550"/>
                </a:cubicBezTo>
                <a:cubicBezTo>
                  <a:pt x="472440" y="717550"/>
                  <a:pt x="433070" y="741680"/>
                  <a:pt x="402590" y="744220"/>
                </a:cubicBezTo>
                <a:cubicBezTo>
                  <a:pt x="382270" y="745490"/>
                  <a:pt x="368300" y="742950"/>
                  <a:pt x="347980" y="736600"/>
                </a:cubicBezTo>
                <a:cubicBezTo>
                  <a:pt x="320040" y="728980"/>
                  <a:pt x="274320" y="704850"/>
                  <a:pt x="251460" y="687070"/>
                </a:cubicBezTo>
                <a:cubicBezTo>
                  <a:pt x="234950" y="673100"/>
                  <a:pt x="226060" y="662940"/>
                  <a:pt x="214630" y="645160"/>
                </a:cubicBezTo>
                <a:cubicBezTo>
                  <a:pt x="199390" y="619760"/>
                  <a:pt x="180340" y="577850"/>
                  <a:pt x="175260" y="543560"/>
                </a:cubicBezTo>
                <a:cubicBezTo>
                  <a:pt x="171450" y="508000"/>
                  <a:pt x="180340" y="462280"/>
                  <a:pt x="189230" y="434340"/>
                </a:cubicBezTo>
                <a:cubicBezTo>
                  <a:pt x="194310" y="414020"/>
                  <a:pt x="200660" y="402590"/>
                  <a:pt x="214630" y="386080"/>
                </a:cubicBezTo>
                <a:cubicBezTo>
                  <a:pt x="232410" y="361950"/>
                  <a:pt x="264160" y="328930"/>
                  <a:pt x="295910" y="312420"/>
                </a:cubicBezTo>
                <a:cubicBezTo>
                  <a:pt x="327660" y="295910"/>
                  <a:pt x="359410" y="287020"/>
                  <a:pt x="402590" y="287020"/>
                </a:cubicBezTo>
                <a:cubicBezTo>
                  <a:pt x="468630" y="284480"/>
                  <a:pt x="599440" y="307340"/>
                  <a:pt x="657860" y="336550"/>
                </a:cubicBezTo>
                <a:cubicBezTo>
                  <a:pt x="695960" y="355600"/>
                  <a:pt x="720090" y="379730"/>
                  <a:pt x="739140" y="408940"/>
                </a:cubicBezTo>
                <a:cubicBezTo>
                  <a:pt x="759460" y="438150"/>
                  <a:pt x="773430" y="476250"/>
                  <a:pt x="777240" y="511810"/>
                </a:cubicBezTo>
                <a:cubicBezTo>
                  <a:pt x="781050" y="547370"/>
                  <a:pt x="775970" y="588010"/>
                  <a:pt x="763270" y="621030"/>
                </a:cubicBezTo>
                <a:cubicBezTo>
                  <a:pt x="750570" y="654050"/>
                  <a:pt x="721360" y="689610"/>
                  <a:pt x="701040" y="709930"/>
                </a:cubicBezTo>
                <a:cubicBezTo>
                  <a:pt x="685800" y="725170"/>
                  <a:pt x="674370" y="732790"/>
                  <a:pt x="655320" y="741680"/>
                </a:cubicBezTo>
                <a:cubicBezTo>
                  <a:pt x="627380" y="753110"/>
                  <a:pt x="584200" y="767080"/>
                  <a:pt x="548640" y="767080"/>
                </a:cubicBezTo>
                <a:cubicBezTo>
                  <a:pt x="513080" y="765810"/>
                  <a:pt x="473710" y="736600"/>
                  <a:pt x="443230" y="739140"/>
                </a:cubicBezTo>
                <a:cubicBezTo>
                  <a:pt x="416560" y="741680"/>
                  <a:pt x="394970" y="768350"/>
                  <a:pt x="373380" y="770890"/>
                </a:cubicBezTo>
                <a:cubicBezTo>
                  <a:pt x="354330" y="774700"/>
                  <a:pt x="339090" y="770890"/>
                  <a:pt x="318770" y="764540"/>
                </a:cubicBezTo>
                <a:cubicBezTo>
                  <a:pt x="289560" y="756920"/>
                  <a:pt x="245110" y="732790"/>
                  <a:pt x="220980" y="715010"/>
                </a:cubicBezTo>
                <a:cubicBezTo>
                  <a:pt x="204470" y="702310"/>
                  <a:pt x="195580" y="692150"/>
                  <a:pt x="184150" y="674370"/>
                </a:cubicBezTo>
                <a:cubicBezTo>
                  <a:pt x="168910" y="648970"/>
                  <a:pt x="149860" y="607060"/>
                  <a:pt x="144780" y="571500"/>
                </a:cubicBezTo>
                <a:cubicBezTo>
                  <a:pt x="139700" y="537210"/>
                  <a:pt x="144780" y="496570"/>
                  <a:pt x="157480" y="463550"/>
                </a:cubicBezTo>
                <a:cubicBezTo>
                  <a:pt x="168910" y="430530"/>
                  <a:pt x="198120" y="393700"/>
                  <a:pt x="218440" y="373380"/>
                </a:cubicBezTo>
                <a:cubicBezTo>
                  <a:pt x="233680" y="358140"/>
                  <a:pt x="245110" y="350520"/>
                  <a:pt x="264160" y="341630"/>
                </a:cubicBezTo>
                <a:cubicBezTo>
                  <a:pt x="290830" y="328930"/>
                  <a:pt x="328930" y="308610"/>
                  <a:pt x="369570" y="313690"/>
                </a:cubicBezTo>
                <a:cubicBezTo>
                  <a:pt x="435610" y="323850"/>
                  <a:pt x="549910" y="384810"/>
                  <a:pt x="610870" y="454660"/>
                </a:cubicBezTo>
                <a:cubicBezTo>
                  <a:pt x="679450" y="532130"/>
                  <a:pt x="778510" y="703580"/>
                  <a:pt x="745490" y="775970"/>
                </a:cubicBezTo>
                <a:cubicBezTo>
                  <a:pt x="712470" y="848360"/>
                  <a:pt x="416560" y="855980"/>
                  <a:pt x="416560" y="886460"/>
                </a:cubicBezTo>
                <a:cubicBezTo>
                  <a:pt x="416560" y="908050"/>
                  <a:pt x="576580" y="933450"/>
                  <a:pt x="575310" y="942340"/>
                </a:cubicBezTo>
                <a:cubicBezTo>
                  <a:pt x="574040" y="948690"/>
                  <a:pt x="495300" y="946150"/>
                  <a:pt x="466090" y="941070"/>
                </a:cubicBezTo>
                <a:cubicBezTo>
                  <a:pt x="445770" y="937260"/>
                  <a:pt x="433070" y="932180"/>
                  <a:pt x="415290" y="920750"/>
                </a:cubicBezTo>
                <a:cubicBezTo>
                  <a:pt x="389890" y="905510"/>
                  <a:pt x="351790" y="871220"/>
                  <a:pt x="334010" y="848360"/>
                </a:cubicBezTo>
                <a:cubicBezTo>
                  <a:pt x="320040" y="830580"/>
                  <a:pt x="314960" y="819150"/>
                  <a:pt x="308610" y="798830"/>
                </a:cubicBezTo>
                <a:cubicBezTo>
                  <a:pt x="299720" y="770890"/>
                  <a:pt x="293370" y="720090"/>
                  <a:pt x="295910" y="689610"/>
                </a:cubicBezTo>
                <a:cubicBezTo>
                  <a:pt x="297180" y="669290"/>
                  <a:pt x="300990" y="656590"/>
                  <a:pt x="309880" y="636270"/>
                </a:cubicBezTo>
                <a:cubicBezTo>
                  <a:pt x="321310" y="609600"/>
                  <a:pt x="345440" y="570230"/>
                  <a:pt x="372110" y="547370"/>
                </a:cubicBezTo>
                <a:cubicBezTo>
                  <a:pt x="398780" y="523240"/>
                  <a:pt x="427990" y="508000"/>
                  <a:pt x="469900" y="496570"/>
                </a:cubicBezTo>
                <a:cubicBezTo>
                  <a:pt x="533400" y="480060"/>
                  <a:pt x="642620" y="480060"/>
                  <a:pt x="726440" y="481330"/>
                </a:cubicBezTo>
                <a:cubicBezTo>
                  <a:pt x="806450" y="482600"/>
                  <a:pt x="961390" y="492760"/>
                  <a:pt x="962660" y="504190"/>
                </a:cubicBezTo>
                <a:cubicBezTo>
                  <a:pt x="963930" y="510540"/>
                  <a:pt x="896620" y="519430"/>
                  <a:pt x="897890" y="525780"/>
                </a:cubicBezTo>
                <a:cubicBezTo>
                  <a:pt x="899160" y="543560"/>
                  <a:pt x="1305560" y="509270"/>
                  <a:pt x="1351280" y="577850"/>
                </a:cubicBezTo>
                <a:cubicBezTo>
                  <a:pt x="1385570" y="626110"/>
                  <a:pt x="1336040" y="739140"/>
                  <a:pt x="1291590" y="801370"/>
                </a:cubicBezTo>
                <a:cubicBezTo>
                  <a:pt x="1243330" y="869950"/>
                  <a:pt x="1158240" y="932180"/>
                  <a:pt x="1059180" y="961390"/>
                </a:cubicBezTo>
                <a:cubicBezTo>
                  <a:pt x="920750" y="1002030"/>
                  <a:pt x="631190" y="962660"/>
                  <a:pt x="520700" y="947420"/>
                </a:cubicBezTo>
                <a:cubicBezTo>
                  <a:pt x="471170" y="941070"/>
                  <a:pt x="445770" y="937260"/>
                  <a:pt x="415290" y="920750"/>
                </a:cubicBezTo>
                <a:cubicBezTo>
                  <a:pt x="383540" y="904240"/>
                  <a:pt x="353060" y="877570"/>
                  <a:pt x="334010" y="848360"/>
                </a:cubicBezTo>
                <a:cubicBezTo>
                  <a:pt x="313690" y="819150"/>
                  <a:pt x="299720" y="781050"/>
                  <a:pt x="295910" y="745490"/>
                </a:cubicBezTo>
                <a:cubicBezTo>
                  <a:pt x="292100" y="709930"/>
                  <a:pt x="300990" y="665480"/>
                  <a:pt x="309880" y="636270"/>
                </a:cubicBezTo>
                <a:cubicBezTo>
                  <a:pt x="316230" y="617220"/>
                  <a:pt x="322580" y="604520"/>
                  <a:pt x="335280" y="588010"/>
                </a:cubicBezTo>
                <a:cubicBezTo>
                  <a:pt x="354330" y="565150"/>
                  <a:pt x="392430" y="530860"/>
                  <a:pt x="417830" y="515620"/>
                </a:cubicBezTo>
                <a:cubicBezTo>
                  <a:pt x="435610" y="505460"/>
                  <a:pt x="447040" y="496570"/>
                  <a:pt x="469900" y="496570"/>
                </a:cubicBezTo>
                <a:cubicBezTo>
                  <a:pt x="510540" y="499110"/>
                  <a:pt x="642620" y="542290"/>
                  <a:pt x="646430" y="579120"/>
                </a:cubicBezTo>
                <a:cubicBezTo>
                  <a:pt x="650240" y="627380"/>
                  <a:pt x="445770" y="756920"/>
                  <a:pt x="373380" y="770890"/>
                </a:cubicBezTo>
                <a:cubicBezTo>
                  <a:pt x="331470" y="779780"/>
                  <a:pt x="298450" y="762000"/>
                  <a:pt x="266700" y="745490"/>
                </a:cubicBezTo>
                <a:cubicBezTo>
                  <a:pt x="234950" y="730250"/>
                  <a:pt x="204470" y="703580"/>
                  <a:pt x="184150" y="674370"/>
                </a:cubicBezTo>
                <a:cubicBezTo>
                  <a:pt x="163830" y="645160"/>
                  <a:pt x="149860" y="607060"/>
                  <a:pt x="144780" y="571500"/>
                </a:cubicBezTo>
                <a:cubicBezTo>
                  <a:pt x="139700" y="537210"/>
                  <a:pt x="144780" y="496570"/>
                  <a:pt x="157480" y="463550"/>
                </a:cubicBezTo>
                <a:cubicBezTo>
                  <a:pt x="168910" y="430530"/>
                  <a:pt x="191770" y="396240"/>
                  <a:pt x="218440" y="373380"/>
                </a:cubicBezTo>
                <a:cubicBezTo>
                  <a:pt x="245110" y="349250"/>
                  <a:pt x="287020" y="330200"/>
                  <a:pt x="314960" y="321310"/>
                </a:cubicBezTo>
                <a:cubicBezTo>
                  <a:pt x="335280" y="314960"/>
                  <a:pt x="344170" y="314960"/>
                  <a:pt x="369570" y="313690"/>
                </a:cubicBezTo>
                <a:cubicBezTo>
                  <a:pt x="427990" y="312420"/>
                  <a:pt x="604520" y="317500"/>
                  <a:pt x="657860" y="336550"/>
                </a:cubicBezTo>
                <a:cubicBezTo>
                  <a:pt x="681990" y="344170"/>
                  <a:pt x="688340" y="353060"/>
                  <a:pt x="703580" y="368300"/>
                </a:cubicBezTo>
                <a:cubicBezTo>
                  <a:pt x="723900" y="388620"/>
                  <a:pt x="753110" y="430530"/>
                  <a:pt x="764540" y="458470"/>
                </a:cubicBezTo>
                <a:cubicBezTo>
                  <a:pt x="773430" y="477520"/>
                  <a:pt x="775970" y="491490"/>
                  <a:pt x="777240" y="511810"/>
                </a:cubicBezTo>
                <a:cubicBezTo>
                  <a:pt x="779780" y="542290"/>
                  <a:pt x="775970" y="588010"/>
                  <a:pt x="763270" y="621030"/>
                </a:cubicBezTo>
                <a:cubicBezTo>
                  <a:pt x="750570" y="654050"/>
                  <a:pt x="721360" y="689610"/>
                  <a:pt x="701040" y="709930"/>
                </a:cubicBezTo>
                <a:cubicBezTo>
                  <a:pt x="685800" y="725170"/>
                  <a:pt x="674370" y="732790"/>
                  <a:pt x="655320" y="741680"/>
                </a:cubicBezTo>
                <a:cubicBezTo>
                  <a:pt x="627380" y="753110"/>
                  <a:pt x="584200" y="767080"/>
                  <a:pt x="548640" y="767080"/>
                </a:cubicBezTo>
                <a:cubicBezTo>
                  <a:pt x="513080" y="765810"/>
                  <a:pt x="477520" y="744220"/>
                  <a:pt x="443230" y="739140"/>
                </a:cubicBezTo>
                <a:cubicBezTo>
                  <a:pt x="410210" y="735330"/>
                  <a:pt x="374650" y="742950"/>
                  <a:pt x="347980" y="736600"/>
                </a:cubicBezTo>
                <a:cubicBezTo>
                  <a:pt x="327660" y="732790"/>
                  <a:pt x="314960" y="728980"/>
                  <a:pt x="297180" y="717550"/>
                </a:cubicBezTo>
                <a:cubicBezTo>
                  <a:pt x="270510" y="702310"/>
                  <a:pt x="234950" y="674370"/>
                  <a:pt x="214630" y="645160"/>
                </a:cubicBezTo>
                <a:cubicBezTo>
                  <a:pt x="194310" y="615950"/>
                  <a:pt x="181610" y="572770"/>
                  <a:pt x="175260" y="543560"/>
                </a:cubicBezTo>
                <a:cubicBezTo>
                  <a:pt x="171450" y="521970"/>
                  <a:pt x="171450" y="509270"/>
                  <a:pt x="175260" y="487680"/>
                </a:cubicBezTo>
                <a:cubicBezTo>
                  <a:pt x="180340" y="458470"/>
                  <a:pt x="194310" y="415290"/>
                  <a:pt x="214630" y="386080"/>
                </a:cubicBezTo>
                <a:cubicBezTo>
                  <a:pt x="233680" y="356870"/>
                  <a:pt x="264160" y="328930"/>
                  <a:pt x="295910" y="312420"/>
                </a:cubicBezTo>
                <a:cubicBezTo>
                  <a:pt x="327660" y="295910"/>
                  <a:pt x="356870" y="290830"/>
                  <a:pt x="402590" y="287020"/>
                </a:cubicBezTo>
                <a:cubicBezTo>
                  <a:pt x="477520" y="279400"/>
                  <a:pt x="641350" y="279400"/>
                  <a:pt x="708660" y="306070"/>
                </a:cubicBezTo>
                <a:cubicBezTo>
                  <a:pt x="749300" y="322580"/>
                  <a:pt x="772160" y="347980"/>
                  <a:pt x="792480" y="375920"/>
                </a:cubicBezTo>
                <a:cubicBezTo>
                  <a:pt x="814070" y="405130"/>
                  <a:pt x="829310" y="441960"/>
                  <a:pt x="834390" y="477520"/>
                </a:cubicBezTo>
                <a:cubicBezTo>
                  <a:pt x="839470" y="513080"/>
                  <a:pt x="833120" y="557530"/>
                  <a:pt x="824230" y="586740"/>
                </a:cubicBezTo>
                <a:cubicBezTo>
                  <a:pt x="819150" y="607060"/>
                  <a:pt x="810260" y="621030"/>
                  <a:pt x="800100" y="636270"/>
                </a:cubicBezTo>
                <a:cubicBezTo>
                  <a:pt x="789940" y="651510"/>
                  <a:pt x="781050" y="665480"/>
                  <a:pt x="764540" y="678180"/>
                </a:cubicBezTo>
                <a:cubicBezTo>
                  <a:pt x="741680" y="697230"/>
                  <a:pt x="703580" y="722630"/>
                  <a:pt x="669290" y="731520"/>
                </a:cubicBezTo>
                <a:cubicBezTo>
                  <a:pt x="636270" y="741680"/>
                  <a:pt x="589280" y="740410"/>
                  <a:pt x="560070" y="735330"/>
                </a:cubicBezTo>
                <a:cubicBezTo>
                  <a:pt x="539750" y="732790"/>
                  <a:pt x="525780" y="728980"/>
                  <a:pt x="508000" y="717550"/>
                </a:cubicBezTo>
                <a:cubicBezTo>
                  <a:pt x="482600" y="701040"/>
                  <a:pt x="462280" y="651510"/>
                  <a:pt x="431800" y="632460"/>
                </a:cubicBezTo>
                <a:cubicBezTo>
                  <a:pt x="401320" y="614680"/>
                  <a:pt x="351790" y="618490"/>
                  <a:pt x="325120" y="607060"/>
                </a:cubicBezTo>
                <a:cubicBezTo>
                  <a:pt x="306070" y="598170"/>
                  <a:pt x="294640" y="590550"/>
                  <a:pt x="279400" y="575310"/>
                </a:cubicBezTo>
                <a:cubicBezTo>
                  <a:pt x="259080" y="554990"/>
                  <a:pt x="229870" y="518160"/>
                  <a:pt x="217170" y="485140"/>
                </a:cubicBezTo>
                <a:cubicBezTo>
                  <a:pt x="204470" y="452120"/>
                  <a:pt x="201930" y="406400"/>
                  <a:pt x="204470" y="377190"/>
                </a:cubicBezTo>
                <a:cubicBezTo>
                  <a:pt x="205740" y="355600"/>
                  <a:pt x="208280" y="342900"/>
                  <a:pt x="217170" y="323850"/>
                </a:cubicBezTo>
                <a:cubicBezTo>
                  <a:pt x="229870" y="295910"/>
                  <a:pt x="252730" y="256540"/>
                  <a:pt x="279400" y="233680"/>
                </a:cubicBezTo>
                <a:cubicBezTo>
                  <a:pt x="306070" y="209550"/>
                  <a:pt x="334010" y="193040"/>
                  <a:pt x="375920" y="182880"/>
                </a:cubicBezTo>
                <a:cubicBezTo>
                  <a:pt x="440690" y="166370"/>
                  <a:pt x="574040" y="166370"/>
                  <a:pt x="637540" y="184150"/>
                </a:cubicBezTo>
                <a:cubicBezTo>
                  <a:pt x="679450" y="194310"/>
                  <a:pt x="707390" y="213360"/>
                  <a:pt x="732790" y="237490"/>
                </a:cubicBezTo>
                <a:cubicBezTo>
                  <a:pt x="758190" y="261620"/>
                  <a:pt x="781050" y="302260"/>
                  <a:pt x="792480" y="330200"/>
                </a:cubicBezTo>
                <a:cubicBezTo>
                  <a:pt x="800100" y="349250"/>
                  <a:pt x="802640" y="363220"/>
                  <a:pt x="803910" y="383540"/>
                </a:cubicBezTo>
                <a:cubicBezTo>
                  <a:pt x="803910" y="414020"/>
                  <a:pt x="800100" y="459740"/>
                  <a:pt x="786130" y="491490"/>
                </a:cubicBezTo>
                <a:cubicBezTo>
                  <a:pt x="773430" y="524510"/>
                  <a:pt x="749300" y="557530"/>
                  <a:pt x="721360" y="580390"/>
                </a:cubicBezTo>
                <a:cubicBezTo>
                  <a:pt x="694690" y="601980"/>
                  <a:pt x="651510" y="619760"/>
                  <a:pt x="623570" y="627380"/>
                </a:cubicBezTo>
                <a:cubicBezTo>
                  <a:pt x="603250" y="633730"/>
                  <a:pt x="593090" y="632460"/>
                  <a:pt x="567690" y="632460"/>
                </a:cubicBezTo>
                <a:cubicBezTo>
                  <a:pt x="516890" y="631190"/>
                  <a:pt x="389890" y="617220"/>
                  <a:pt x="327660" y="601980"/>
                </a:cubicBezTo>
                <a:cubicBezTo>
                  <a:pt x="285750" y="590550"/>
                  <a:pt x="255270" y="581660"/>
                  <a:pt x="226060" y="560070"/>
                </a:cubicBezTo>
                <a:cubicBezTo>
                  <a:pt x="198120" y="539750"/>
                  <a:pt x="171450" y="509270"/>
                  <a:pt x="156210" y="477520"/>
                </a:cubicBezTo>
                <a:cubicBezTo>
                  <a:pt x="139700" y="445770"/>
                  <a:pt x="130810" y="405130"/>
                  <a:pt x="132080" y="369570"/>
                </a:cubicBezTo>
                <a:cubicBezTo>
                  <a:pt x="132080" y="335280"/>
                  <a:pt x="143510" y="295910"/>
                  <a:pt x="160020" y="264160"/>
                </a:cubicBezTo>
                <a:cubicBezTo>
                  <a:pt x="177800" y="233680"/>
                  <a:pt x="210820" y="201930"/>
                  <a:pt x="234950" y="184150"/>
                </a:cubicBezTo>
                <a:cubicBezTo>
                  <a:pt x="251460" y="171450"/>
                  <a:pt x="259080" y="168910"/>
                  <a:pt x="284480" y="160020"/>
                </a:cubicBezTo>
                <a:cubicBezTo>
                  <a:pt x="347980" y="137160"/>
                  <a:pt x="571500" y="85090"/>
                  <a:pt x="638810" y="81280"/>
                </a:cubicBezTo>
                <a:cubicBezTo>
                  <a:pt x="664210" y="80010"/>
                  <a:pt x="673100" y="80010"/>
                  <a:pt x="693420" y="86360"/>
                </a:cubicBezTo>
                <a:cubicBezTo>
                  <a:pt x="721360" y="93980"/>
                  <a:pt x="764540" y="111760"/>
                  <a:pt x="791210" y="134620"/>
                </a:cubicBezTo>
                <a:cubicBezTo>
                  <a:pt x="817880" y="157480"/>
                  <a:pt x="842010" y="190500"/>
                  <a:pt x="855980" y="223520"/>
                </a:cubicBezTo>
                <a:cubicBezTo>
                  <a:pt x="868680" y="256540"/>
                  <a:pt x="872490" y="300990"/>
                  <a:pt x="871220" y="331470"/>
                </a:cubicBezTo>
                <a:cubicBezTo>
                  <a:pt x="871220" y="353060"/>
                  <a:pt x="868680" y="365760"/>
                  <a:pt x="859790" y="384810"/>
                </a:cubicBezTo>
                <a:cubicBezTo>
                  <a:pt x="848360" y="412750"/>
                  <a:pt x="825500" y="452120"/>
                  <a:pt x="800100" y="476250"/>
                </a:cubicBezTo>
                <a:cubicBezTo>
                  <a:pt x="774700" y="500380"/>
                  <a:pt x="732790" y="520700"/>
                  <a:pt x="704850" y="529590"/>
                </a:cubicBezTo>
                <a:cubicBezTo>
                  <a:pt x="684530" y="537210"/>
                  <a:pt x="674370" y="537210"/>
                  <a:pt x="650240" y="538480"/>
                </a:cubicBezTo>
                <a:cubicBezTo>
                  <a:pt x="603250" y="539750"/>
                  <a:pt x="480060" y="563880"/>
                  <a:pt x="445770" y="523240"/>
                </a:cubicBezTo>
                <a:cubicBezTo>
                  <a:pt x="401320" y="471170"/>
                  <a:pt x="426720" y="218440"/>
                  <a:pt x="477520" y="191770"/>
                </a:cubicBezTo>
                <a:cubicBezTo>
                  <a:pt x="521970" y="168910"/>
                  <a:pt x="615950" y="288290"/>
                  <a:pt x="701040" y="316230"/>
                </a:cubicBezTo>
                <a:cubicBezTo>
                  <a:pt x="798830" y="350520"/>
                  <a:pt x="976630" y="347980"/>
                  <a:pt x="1038860" y="364490"/>
                </a:cubicBezTo>
                <a:cubicBezTo>
                  <a:pt x="1064260" y="370840"/>
                  <a:pt x="1073150" y="373380"/>
                  <a:pt x="1090930" y="383540"/>
                </a:cubicBezTo>
                <a:cubicBezTo>
                  <a:pt x="1116330" y="398780"/>
                  <a:pt x="1153160" y="426720"/>
                  <a:pt x="1173480" y="455930"/>
                </a:cubicBezTo>
                <a:cubicBezTo>
                  <a:pt x="1192530" y="485140"/>
                  <a:pt x="1207770" y="523240"/>
                  <a:pt x="1211580" y="558800"/>
                </a:cubicBezTo>
                <a:cubicBezTo>
                  <a:pt x="1216660" y="593090"/>
                  <a:pt x="1207770" y="638810"/>
                  <a:pt x="1198880" y="666750"/>
                </a:cubicBezTo>
                <a:cubicBezTo>
                  <a:pt x="1192530" y="687070"/>
                  <a:pt x="1186180" y="699770"/>
                  <a:pt x="1173480" y="716280"/>
                </a:cubicBezTo>
                <a:cubicBezTo>
                  <a:pt x="1155700" y="739140"/>
                  <a:pt x="1117600" y="773430"/>
                  <a:pt x="1092200" y="788670"/>
                </a:cubicBezTo>
                <a:cubicBezTo>
                  <a:pt x="1074420" y="800100"/>
                  <a:pt x="1066800" y="803910"/>
                  <a:pt x="1040130" y="808990"/>
                </a:cubicBezTo>
                <a:cubicBezTo>
                  <a:pt x="955040" y="822960"/>
                  <a:pt x="633730" y="812800"/>
                  <a:pt x="485140" y="800100"/>
                </a:cubicBezTo>
                <a:cubicBezTo>
                  <a:pt x="384810" y="791210"/>
                  <a:pt x="287020" y="793750"/>
                  <a:pt x="234950" y="762000"/>
                </a:cubicBezTo>
                <a:cubicBezTo>
                  <a:pt x="200660" y="740410"/>
                  <a:pt x="185420" y="704850"/>
                  <a:pt x="172720" y="671830"/>
                </a:cubicBezTo>
                <a:cubicBezTo>
                  <a:pt x="160020" y="638810"/>
                  <a:pt x="154940" y="598170"/>
                  <a:pt x="158750" y="562610"/>
                </a:cubicBezTo>
                <a:cubicBezTo>
                  <a:pt x="163830" y="528320"/>
                  <a:pt x="177800" y="490220"/>
                  <a:pt x="198120" y="461010"/>
                </a:cubicBezTo>
                <a:cubicBezTo>
                  <a:pt x="217170" y="431800"/>
                  <a:pt x="247650" y="403860"/>
                  <a:pt x="279400" y="387350"/>
                </a:cubicBezTo>
                <a:cubicBezTo>
                  <a:pt x="309880" y="370840"/>
                  <a:pt x="350520" y="361950"/>
                  <a:pt x="384810" y="360680"/>
                </a:cubicBezTo>
                <a:cubicBezTo>
                  <a:pt x="420370" y="360680"/>
                  <a:pt x="464820" y="374650"/>
                  <a:pt x="491490" y="387350"/>
                </a:cubicBezTo>
                <a:cubicBezTo>
                  <a:pt x="510540" y="396240"/>
                  <a:pt x="519430" y="402590"/>
                  <a:pt x="537210" y="417830"/>
                </a:cubicBezTo>
                <a:cubicBezTo>
                  <a:pt x="566420" y="444500"/>
                  <a:pt x="613410" y="490220"/>
                  <a:pt x="643890" y="539750"/>
                </a:cubicBezTo>
                <a:cubicBezTo>
                  <a:pt x="680720" y="599440"/>
                  <a:pt x="725170" y="695960"/>
                  <a:pt x="728980" y="755650"/>
                </a:cubicBezTo>
                <a:cubicBezTo>
                  <a:pt x="731520" y="796290"/>
                  <a:pt x="718820" y="830580"/>
                  <a:pt x="702310" y="861060"/>
                </a:cubicBezTo>
                <a:cubicBezTo>
                  <a:pt x="685800" y="892810"/>
                  <a:pt x="652780" y="924560"/>
                  <a:pt x="629920" y="943610"/>
                </a:cubicBezTo>
                <a:cubicBezTo>
                  <a:pt x="613410" y="956310"/>
                  <a:pt x="600710" y="962660"/>
                  <a:pt x="580390" y="969010"/>
                </a:cubicBezTo>
                <a:cubicBezTo>
                  <a:pt x="552450" y="977900"/>
                  <a:pt x="501650" y="982980"/>
                  <a:pt x="472440" y="981710"/>
                </a:cubicBezTo>
                <a:cubicBezTo>
                  <a:pt x="450850" y="980440"/>
                  <a:pt x="438150" y="976630"/>
                  <a:pt x="419100" y="967740"/>
                </a:cubicBezTo>
                <a:cubicBezTo>
                  <a:pt x="391160" y="956310"/>
                  <a:pt x="350520" y="927100"/>
                  <a:pt x="328930" y="905510"/>
                </a:cubicBezTo>
                <a:cubicBezTo>
                  <a:pt x="313690" y="891540"/>
                  <a:pt x="306070" y="880110"/>
                  <a:pt x="297180" y="861060"/>
                </a:cubicBezTo>
                <a:cubicBezTo>
                  <a:pt x="285750" y="833120"/>
                  <a:pt x="274320" y="793750"/>
                  <a:pt x="271780" y="754380"/>
                </a:cubicBezTo>
                <a:cubicBezTo>
                  <a:pt x="267970" y="704850"/>
                  <a:pt x="279400" y="645160"/>
                  <a:pt x="288290" y="584200"/>
                </a:cubicBezTo>
                <a:cubicBezTo>
                  <a:pt x="300990" y="511810"/>
                  <a:pt x="309880" y="424180"/>
                  <a:pt x="341630" y="350520"/>
                </a:cubicBezTo>
                <a:cubicBezTo>
                  <a:pt x="375920" y="271780"/>
                  <a:pt x="455930" y="121920"/>
                  <a:pt x="494030" y="127000"/>
                </a:cubicBezTo>
                <a:cubicBezTo>
                  <a:pt x="529590" y="132080"/>
                  <a:pt x="523240" y="290830"/>
                  <a:pt x="568960" y="360680"/>
                </a:cubicBezTo>
                <a:cubicBezTo>
                  <a:pt x="622300" y="443230"/>
                  <a:pt x="751840" y="590550"/>
                  <a:pt x="811530" y="579120"/>
                </a:cubicBezTo>
                <a:cubicBezTo>
                  <a:pt x="866140" y="568960"/>
                  <a:pt x="901700" y="407670"/>
                  <a:pt x="924560" y="344170"/>
                </a:cubicBezTo>
                <a:cubicBezTo>
                  <a:pt x="939800" y="302260"/>
                  <a:pt x="934720" y="269240"/>
                  <a:pt x="951230" y="237490"/>
                </a:cubicBezTo>
                <a:cubicBezTo>
                  <a:pt x="967740" y="207010"/>
                  <a:pt x="994410" y="176530"/>
                  <a:pt x="1023620" y="156210"/>
                </a:cubicBezTo>
                <a:cubicBezTo>
                  <a:pt x="1052830" y="135890"/>
                  <a:pt x="1090930" y="121920"/>
                  <a:pt x="1126490" y="118110"/>
                </a:cubicBezTo>
                <a:cubicBezTo>
                  <a:pt x="1160780" y="113030"/>
                  <a:pt x="1206500" y="121920"/>
                  <a:pt x="1234440" y="130810"/>
                </a:cubicBezTo>
                <a:cubicBezTo>
                  <a:pt x="1254760" y="137160"/>
                  <a:pt x="1267460" y="143510"/>
                  <a:pt x="1283970" y="156210"/>
                </a:cubicBezTo>
                <a:cubicBezTo>
                  <a:pt x="1306830" y="175260"/>
                  <a:pt x="1339850" y="207010"/>
                  <a:pt x="1356360" y="238760"/>
                </a:cubicBezTo>
                <a:cubicBezTo>
                  <a:pt x="1372870" y="270510"/>
                  <a:pt x="1376680" y="298450"/>
                  <a:pt x="1381760" y="345440"/>
                </a:cubicBezTo>
                <a:cubicBezTo>
                  <a:pt x="1390650" y="427990"/>
                  <a:pt x="1399540" y="591820"/>
                  <a:pt x="1374140" y="698500"/>
                </a:cubicBezTo>
                <a:cubicBezTo>
                  <a:pt x="1350010" y="798830"/>
                  <a:pt x="1318260" y="913130"/>
                  <a:pt x="1244600" y="970280"/>
                </a:cubicBezTo>
                <a:cubicBezTo>
                  <a:pt x="1164590" y="1033780"/>
                  <a:pt x="1013460" y="1062990"/>
                  <a:pt x="894080" y="1043940"/>
                </a:cubicBezTo>
                <a:cubicBezTo>
                  <a:pt x="753110" y="1021080"/>
                  <a:pt x="599440" y="859790"/>
                  <a:pt x="459740" y="792480"/>
                </a:cubicBezTo>
                <a:cubicBezTo>
                  <a:pt x="337820" y="734060"/>
                  <a:pt x="172720" y="704850"/>
                  <a:pt x="104140" y="654050"/>
                </a:cubicBezTo>
                <a:cubicBezTo>
                  <a:pt x="67310" y="627380"/>
                  <a:pt x="50800" y="600710"/>
                  <a:pt x="36830" y="567690"/>
                </a:cubicBezTo>
                <a:cubicBezTo>
                  <a:pt x="22860" y="535940"/>
                  <a:pt x="15240" y="495300"/>
                  <a:pt x="17780" y="459740"/>
                </a:cubicBezTo>
                <a:cubicBezTo>
                  <a:pt x="19050" y="425450"/>
                  <a:pt x="31750" y="386080"/>
                  <a:pt x="49530" y="355600"/>
                </a:cubicBezTo>
                <a:cubicBezTo>
                  <a:pt x="68580" y="325120"/>
                  <a:pt x="96520" y="297180"/>
                  <a:pt x="127000" y="278130"/>
                </a:cubicBezTo>
                <a:cubicBezTo>
                  <a:pt x="157480" y="260350"/>
                  <a:pt x="196850" y="247650"/>
                  <a:pt x="232410" y="246380"/>
                </a:cubicBezTo>
                <a:cubicBezTo>
                  <a:pt x="266700" y="243840"/>
                  <a:pt x="308610" y="248920"/>
                  <a:pt x="339090" y="265430"/>
                </a:cubicBezTo>
                <a:cubicBezTo>
                  <a:pt x="369570" y="283210"/>
                  <a:pt x="386080" y="312420"/>
                  <a:pt x="414020" y="345440"/>
                </a:cubicBezTo>
                <a:cubicBezTo>
                  <a:pt x="455930" y="397510"/>
                  <a:pt x="562610" y="487680"/>
                  <a:pt x="557530" y="553720"/>
                </a:cubicBezTo>
                <a:cubicBezTo>
                  <a:pt x="552450" y="618490"/>
                  <a:pt x="394970" y="742950"/>
                  <a:pt x="384810" y="736600"/>
                </a:cubicBezTo>
                <a:cubicBezTo>
                  <a:pt x="373380" y="728980"/>
                  <a:pt x="480060" y="563880"/>
                  <a:pt x="499110" y="499110"/>
                </a:cubicBezTo>
                <a:cubicBezTo>
                  <a:pt x="511810" y="457200"/>
                  <a:pt x="500380" y="422910"/>
                  <a:pt x="513080" y="389890"/>
                </a:cubicBezTo>
                <a:cubicBezTo>
                  <a:pt x="525780" y="356870"/>
                  <a:pt x="548640" y="323850"/>
                  <a:pt x="575310" y="300990"/>
                </a:cubicBezTo>
                <a:cubicBezTo>
                  <a:pt x="601980" y="276860"/>
                  <a:pt x="637540" y="257810"/>
                  <a:pt x="671830" y="250190"/>
                </a:cubicBezTo>
                <a:cubicBezTo>
                  <a:pt x="706120" y="241300"/>
                  <a:pt x="751840" y="243840"/>
                  <a:pt x="781050" y="250190"/>
                </a:cubicBezTo>
                <a:cubicBezTo>
                  <a:pt x="802640" y="254000"/>
                  <a:pt x="814070" y="259080"/>
                  <a:pt x="833120" y="269240"/>
                </a:cubicBezTo>
                <a:cubicBezTo>
                  <a:pt x="858520" y="284480"/>
                  <a:pt x="891540" y="307340"/>
                  <a:pt x="914400" y="341630"/>
                </a:cubicBezTo>
                <a:cubicBezTo>
                  <a:pt x="947420" y="393700"/>
                  <a:pt x="969010" y="491490"/>
                  <a:pt x="986790" y="563880"/>
                </a:cubicBezTo>
                <a:cubicBezTo>
                  <a:pt x="1003300" y="628650"/>
                  <a:pt x="1054100" y="708660"/>
                  <a:pt x="1023620" y="754380"/>
                </a:cubicBezTo>
                <a:cubicBezTo>
                  <a:pt x="975360" y="822960"/>
                  <a:pt x="567690" y="829310"/>
                  <a:pt x="567690" y="829310"/>
                </a:cubicBezTo>
              </a:path>
            </a:pathLst>
          </a:custGeom>
          <a:solidFill>
            <a:srgbClr val="FDFDFD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11285220" y="-164783"/>
            <a:ext cx="1179195" cy="1495425"/>
          </a:xfrm>
          <a:custGeom>
            <a:rect b="b" l="l" r="r" t="t"/>
            <a:pathLst>
              <a:path extrusionOk="0" h="1993900" w="1572260">
                <a:moveTo>
                  <a:pt x="340360" y="1492250"/>
                </a:moveTo>
                <a:cubicBezTo>
                  <a:pt x="323850" y="1308100"/>
                  <a:pt x="852170" y="1591310"/>
                  <a:pt x="1061720" y="1562100"/>
                </a:cubicBezTo>
                <a:cubicBezTo>
                  <a:pt x="1217930" y="1540510"/>
                  <a:pt x="1404620" y="1311910"/>
                  <a:pt x="1445260" y="1338580"/>
                </a:cubicBezTo>
                <a:cubicBezTo>
                  <a:pt x="1469390" y="1355090"/>
                  <a:pt x="1438910" y="1445260"/>
                  <a:pt x="1426210" y="1496060"/>
                </a:cubicBezTo>
                <a:cubicBezTo>
                  <a:pt x="1413510" y="1546860"/>
                  <a:pt x="1393190" y="1596390"/>
                  <a:pt x="1369060" y="1643380"/>
                </a:cubicBezTo>
                <a:cubicBezTo>
                  <a:pt x="1344930" y="1689100"/>
                  <a:pt x="1313180" y="1733550"/>
                  <a:pt x="1278890" y="1772920"/>
                </a:cubicBezTo>
                <a:cubicBezTo>
                  <a:pt x="1243330" y="1812290"/>
                  <a:pt x="1202690" y="1847850"/>
                  <a:pt x="1159510" y="1877060"/>
                </a:cubicBezTo>
                <a:cubicBezTo>
                  <a:pt x="1116330" y="1907540"/>
                  <a:pt x="1068070" y="1931670"/>
                  <a:pt x="1018540" y="1950720"/>
                </a:cubicBezTo>
                <a:cubicBezTo>
                  <a:pt x="970280" y="1968500"/>
                  <a:pt x="916940" y="1981200"/>
                  <a:pt x="864870" y="1987550"/>
                </a:cubicBezTo>
                <a:cubicBezTo>
                  <a:pt x="812800" y="1993900"/>
                  <a:pt x="758190" y="1993900"/>
                  <a:pt x="707390" y="1987550"/>
                </a:cubicBezTo>
                <a:cubicBezTo>
                  <a:pt x="655320" y="1979930"/>
                  <a:pt x="601980" y="1967230"/>
                  <a:pt x="553720" y="1948180"/>
                </a:cubicBezTo>
                <a:cubicBezTo>
                  <a:pt x="504190" y="1929130"/>
                  <a:pt x="455930" y="1903730"/>
                  <a:pt x="414020" y="1874520"/>
                </a:cubicBezTo>
                <a:cubicBezTo>
                  <a:pt x="370840" y="1844040"/>
                  <a:pt x="330200" y="1808480"/>
                  <a:pt x="295910" y="1769110"/>
                </a:cubicBezTo>
                <a:cubicBezTo>
                  <a:pt x="260350" y="1729740"/>
                  <a:pt x="229870" y="1684020"/>
                  <a:pt x="205740" y="1638300"/>
                </a:cubicBezTo>
                <a:cubicBezTo>
                  <a:pt x="181610" y="1591310"/>
                  <a:pt x="162560" y="1540510"/>
                  <a:pt x="151130" y="1489710"/>
                </a:cubicBezTo>
                <a:cubicBezTo>
                  <a:pt x="138430" y="1438910"/>
                  <a:pt x="143510" y="1400810"/>
                  <a:pt x="132080" y="1332230"/>
                </a:cubicBezTo>
                <a:cubicBezTo>
                  <a:pt x="110490" y="1201420"/>
                  <a:pt x="27940" y="894080"/>
                  <a:pt x="13970" y="760730"/>
                </a:cubicBezTo>
                <a:cubicBezTo>
                  <a:pt x="6350" y="690880"/>
                  <a:pt x="6350" y="651510"/>
                  <a:pt x="11430" y="598170"/>
                </a:cubicBezTo>
                <a:cubicBezTo>
                  <a:pt x="17780" y="544830"/>
                  <a:pt x="30480" y="491490"/>
                  <a:pt x="48260" y="440690"/>
                </a:cubicBezTo>
                <a:cubicBezTo>
                  <a:pt x="67310" y="391160"/>
                  <a:pt x="92710" y="341630"/>
                  <a:pt x="123190" y="297180"/>
                </a:cubicBezTo>
                <a:cubicBezTo>
                  <a:pt x="152400" y="252730"/>
                  <a:pt x="189230" y="210820"/>
                  <a:pt x="228600" y="173990"/>
                </a:cubicBezTo>
                <a:cubicBezTo>
                  <a:pt x="267970" y="138430"/>
                  <a:pt x="313690" y="106680"/>
                  <a:pt x="360680" y="81280"/>
                </a:cubicBezTo>
                <a:cubicBezTo>
                  <a:pt x="407670" y="55880"/>
                  <a:pt x="459740" y="35560"/>
                  <a:pt x="511810" y="21590"/>
                </a:cubicBezTo>
                <a:cubicBezTo>
                  <a:pt x="563880" y="8890"/>
                  <a:pt x="618490" y="1270"/>
                  <a:pt x="671830" y="1270"/>
                </a:cubicBezTo>
                <a:cubicBezTo>
                  <a:pt x="726440" y="0"/>
                  <a:pt x="781050" y="6350"/>
                  <a:pt x="833120" y="19050"/>
                </a:cubicBezTo>
                <a:cubicBezTo>
                  <a:pt x="885190" y="30480"/>
                  <a:pt x="937260" y="49530"/>
                  <a:pt x="985520" y="74930"/>
                </a:cubicBezTo>
                <a:cubicBezTo>
                  <a:pt x="1032510" y="99060"/>
                  <a:pt x="1079500" y="129540"/>
                  <a:pt x="1120140" y="165100"/>
                </a:cubicBezTo>
                <a:cubicBezTo>
                  <a:pt x="1159510" y="200660"/>
                  <a:pt x="1197610" y="241300"/>
                  <a:pt x="1228090" y="284480"/>
                </a:cubicBezTo>
                <a:cubicBezTo>
                  <a:pt x="1258570" y="328930"/>
                  <a:pt x="1285240" y="377190"/>
                  <a:pt x="1305560" y="427990"/>
                </a:cubicBezTo>
                <a:cubicBezTo>
                  <a:pt x="1324610" y="477520"/>
                  <a:pt x="1322070" y="563880"/>
                  <a:pt x="1344930" y="584200"/>
                </a:cubicBezTo>
                <a:cubicBezTo>
                  <a:pt x="1357630" y="595630"/>
                  <a:pt x="1375410" y="580390"/>
                  <a:pt x="1388110" y="590550"/>
                </a:cubicBezTo>
                <a:cubicBezTo>
                  <a:pt x="1419860" y="615950"/>
                  <a:pt x="1455420" y="723900"/>
                  <a:pt x="1471930" y="793750"/>
                </a:cubicBezTo>
                <a:cubicBezTo>
                  <a:pt x="1487170" y="864870"/>
                  <a:pt x="1492250" y="941070"/>
                  <a:pt x="1484630" y="1013460"/>
                </a:cubicBezTo>
                <a:cubicBezTo>
                  <a:pt x="1477010" y="1084580"/>
                  <a:pt x="1457960" y="1159510"/>
                  <a:pt x="1427480" y="1224280"/>
                </a:cubicBezTo>
                <a:cubicBezTo>
                  <a:pt x="1398270" y="1290320"/>
                  <a:pt x="1355090" y="1353820"/>
                  <a:pt x="1305560" y="1407160"/>
                </a:cubicBezTo>
                <a:cubicBezTo>
                  <a:pt x="1257300" y="1459230"/>
                  <a:pt x="1196340" y="1506220"/>
                  <a:pt x="1132840" y="1540510"/>
                </a:cubicBezTo>
                <a:cubicBezTo>
                  <a:pt x="1069340" y="1574800"/>
                  <a:pt x="996950" y="1600200"/>
                  <a:pt x="925830" y="1612900"/>
                </a:cubicBezTo>
                <a:cubicBezTo>
                  <a:pt x="854710" y="1624330"/>
                  <a:pt x="777240" y="1625600"/>
                  <a:pt x="706120" y="1614170"/>
                </a:cubicBezTo>
                <a:cubicBezTo>
                  <a:pt x="635000" y="1602740"/>
                  <a:pt x="561340" y="1578610"/>
                  <a:pt x="497840" y="1545590"/>
                </a:cubicBezTo>
                <a:cubicBezTo>
                  <a:pt x="434340" y="1512570"/>
                  <a:pt x="372110" y="1465580"/>
                  <a:pt x="322580" y="1414780"/>
                </a:cubicBezTo>
                <a:cubicBezTo>
                  <a:pt x="273050" y="1362710"/>
                  <a:pt x="228600" y="1299210"/>
                  <a:pt x="198120" y="1233170"/>
                </a:cubicBezTo>
                <a:cubicBezTo>
                  <a:pt x="167640" y="1168400"/>
                  <a:pt x="146050" y="1094740"/>
                  <a:pt x="138430" y="1022350"/>
                </a:cubicBezTo>
                <a:cubicBezTo>
                  <a:pt x="129540" y="951230"/>
                  <a:pt x="133350" y="875030"/>
                  <a:pt x="148590" y="803910"/>
                </a:cubicBezTo>
                <a:cubicBezTo>
                  <a:pt x="162560" y="732790"/>
                  <a:pt x="190500" y="661670"/>
                  <a:pt x="227330" y="599440"/>
                </a:cubicBezTo>
                <a:cubicBezTo>
                  <a:pt x="264160" y="537210"/>
                  <a:pt x="313690" y="478790"/>
                  <a:pt x="368300" y="431800"/>
                </a:cubicBezTo>
                <a:cubicBezTo>
                  <a:pt x="422910" y="384810"/>
                  <a:pt x="488950" y="344170"/>
                  <a:pt x="554990" y="317500"/>
                </a:cubicBezTo>
                <a:cubicBezTo>
                  <a:pt x="622300" y="289560"/>
                  <a:pt x="697230" y="273050"/>
                  <a:pt x="769620" y="267970"/>
                </a:cubicBezTo>
                <a:cubicBezTo>
                  <a:pt x="840740" y="264160"/>
                  <a:pt x="918210" y="271780"/>
                  <a:pt x="986790" y="290830"/>
                </a:cubicBezTo>
                <a:cubicBezTo>
                  <a:pt x="1056640" y="309880"/>
                  <a:pt x="1126490" y="341630"/>
                  <a:pt x="1187450" y="381000"/>
                </a:cubicBezTo>
                <a:cubicBezTo>
                  <a:pt x="1247140" y="421640"/>
                  <a:pt x="1303020" y="473710"/>
                  <a:pt x="1347470" y="530860"/>
                </a:cubicBezTo>
                <a:cubicBezTo>
                  <a:pt x="1390650" y="588010"/>
                  <a:pt x="1427480" y="655320"/>
                  <a:pt x="1451610" y="723900"/>
                </a:cubicBezTo>
                <a:cubicBezTo>
                  <a:pt x="1474470" y="792480"/>
                  <a:pt x="1487170" y="867410"/>
                  <a:pt x="1488440" y="939800"/>
                </a:cubicBezTo>
                <a:cubicBezTo>
                  <a:pt x="1488440" y="1012190"/>
                  <a:pt x="1477010" y="1088390"/>
                  <a:pt x="1454150" y="1156970"/>
                </a:cubicBezTo>
                <a:cubicBezTo>
                  <a:pt x="1431290" y="1224280"/>
                  <a:pt x="1395730" y="1292860"/>
                  <a:pt x="1352550" y="1351280"/>
                </a:cubicBezTo>
                <a:cubicBezTo>
                  <a:pt x="1309370" y="1408430"/>
                  <a:pt x="1254760" y="1461770"/>
                  <a:pt x="1195070" y="1502410"/>
                </a:cubicBezTo>
                <a:cubicBezTo>
                  <a:pt x="1135380" y="1543050"/>
                  <a:pt x="1065530" y="1576070"/>
                  <a:pt x="996950" y="1596390"/>
                </a:cubicBezTo>
                <a:cubicBezTo>
                  <a:pt x="927100" y="1615440"/>
                  <a:pt x="850900" y="1624330"/>
                  <a:pt x="778510" y="1621790"/>
                </a:cubicBezTo>
                <a:cubicBezTo>
                  <a:pt x="707390" y="1617980"/>
                  <a:pt x="631190" y="1601470"/>
                  <a:pt x="565150" y="1576070"/>
                </a:cubicBezTo>
                <a:cubicBezTo>
                  <a:pt x="497840" y="1549400"/>
                  <a:pt x="431800" y="1510030"/>
                  <a:pt x="375920" y="1464310"/>
                </a:cubicBezTo>
                <a:cubicBezTo>
                  <a:pt x="321310" y="1417320"/>
                  <a:pt x="279400" y="1374140"/>
                  <a:pt x="232410" y="1297940"/>
                </a:cubicBezTo>
                <a:cubicBezTo>
                  <a:pt x="157480" y="1174750"/>
                  <a:pt x="39370" y="889000"/>
                  <a:pt x="13970" y="760730"/>
                </a:cubicBezTo>
                <a:cubicBezTo>
                  <a:pt x="0" y="692150"/>
                  <a:pt x="6350" y="651510"/>
                  <a:pt x="11430" y="598170"/>
                </a:cubicBezTo>
                <a:cubicBezTo>
                  <a:pt x="17780" y="544830"/>
                  <a:pt x="30480" y="491490"/>
                  <a:pt x="48260" y="440690"/>
                </a:cubicBezTo>
                <a:cubicBezTo>
                  <a:pt x="67310" y="391160"/>
                  <a:pt x="92710" y="341630"/>
                  <a:pt x="121920" y="297180"/>
                </a:cubicBezTo>
                <a:cubicBezTo>
                  <a:pt x="152400" y="252730"/>
                  <a:pt x="189230" y="210820"/>
                  <a:pt x="228600" y="173990"/>
                </a:cubicBezTo>
                <a:cubicBezTo>
                  <a:pt x="267970" y="138430"/>
                  <a:pt x="313690" y="106680"/>
                  <a:pt x="360680" y="81280"/>
                </a:cubicBezTo>
                <a:cubicBezTo>
                  <a:pt x="407670" y="55880"/>
                  <a:pt x="459740" y="35560"/>
                  <a:pt x="511810" y="21590"/>
                </a:cubicBezTo>
                <a:cubicBezTo>
                  <a:pt x="563880" y="8890"/>
                  <a:pt x="618490" y="1270"/>
                  <a:pt x="671830" y="1270"/>
                </a:cubicBezTo>
                <a:cubicBezTo>
                  <a:pt x="726440" y="0"/>
                  <a:pt x="781050" y="6350"/>
                  <a:pt x="833120" y="19050"/>
                </a:cubicBezTo>
                <a:cubicBezTo>
                  <a:pt x="885190" y="30480"/>
                  <a:pt x="937260" y="49530"/>
                  <a:pt x="985520" y="74930"/>
                </a:cubicBezTo>
                <a:cubicBezTo>
                  <a:pt x="1032510" y="99060"/>
                  <a:pt x="1079500" y="129540"/>
                  <a:pt x="1120140" y="165100"/>
                </a:cubicBezTo>
                <a:cubicBezTo>
                  <a:pt x="1159510" y="199390"/>
                  <a:pt x="1197610" y="241300"/>
                  <a:pt x="1228090" y="284480"/>
                </a:cubicBezTo>
                <a:cubicBezTo>
                  <a:pt x="1258570" y="328930"/>
                  <a:pt x="1285240" y="377190"/>
                  <a:pt x="1305560" y="427990"/>
                </a:cubicBezTo>
                <a:cubicBezTo>
                  <a:pt x="1324610" y="477520"/>
                  <a:pt x="1352550" y="580390"/>
                  <a:pt x="1344930" y="584200"/>
                </a:cubicBezTo>
                <a:cubicBezTo>
                  <a:pt x="1342390" y="585470"/>
                  <a:pt x="1333500" y="567690"/>
                  <a:pt x="1329690" y="568960"/>
                </a:cubicBezTo>
                <a:cubicBezTo>
                  <a:pt x="1308100" y="580390"/>
                  <a:pt x="1443990" y="1178560"/>
                  <a:pt x="1445260" y="1338580"/>
                </a:cubicBezTo>
                <a:cubicBezTo>
                  <a:pt x="1446530" y="1410970"/>
                  <a:pt x="1438910" y="1445260"/>
                  <a:pt x="1426210" y="1496060"/>
                </a:cubicBezTo>
                <a:cubicBezTo>
                  <a:pt x="1413510" y="1546860"/>
                  <a:pt x="1393190" y="1596390"/>
                  <a:pt x="1369060" y="1643380"/>
                </a:cubicBezTo>
                <a:cubicBezTo>
                  <a:pt x="1344930" y="1689100"/>
                  <a:pt x="1313180" y="1733550"/>
                  <a:pt x="1278890" y="1772920"/>
                </a:cubicBezTo>
                <a:cubicBezTo>
                  <a:pt x="1243330" y="1812290"/>
                  <a:pt x="1202690" y="1847850"/>
                  <a:pt x="1159510" y="1877060"/>
                </a:cubicBezTo>
                <a:cubicBezTo>
                  <a:pt x="1116330" y="1907540"/>
                  <a:pt x="1068070" y="1931670"/>
                  <a:pt x="1018540" y="1950720"/>
                </a:cubicBezTo>
                <a:cubicBezTo>
                  <a:pt x="970280" y="1968500"/>
                  <a:pt x="916940" y="1981200"/>
                  <a:pt x="864870" y="1987550"/>
                </a:cubicBezTo>
                <a:cubicBezTo>
                  <a:pt x="812800" y="1993900"/>
                  <a:pt x="759460" y="1993900"/>
                  <a:pt x="707390" y="1987550"/>
                </a:cubicBezTo>
                <a:cubicBezTo>
                  <a:pt x="655320" y="1979930"/>
                  <a:pt x="601980" y="1967230"/>
                  <a:pt x="553720" y="1948180"/>
                </a:cubicBezTo>
                <a:cubicBezTo>
                  <a:pt x="504190" y="1929130"/>
                  <a:pt x="455930" y="1903730"/>
                  <a:pt x="414020" y="1874520"/>
                </a:cubicBezTo>
                <a:cubicBezTo>
                  <a:pt x="370840" y="1844040"/>
                  <a:pt x="330200" y="1808480"/>
                  <a:pt x="295910" y="1769110"/>
                </a:cubicBezTo>
                <a:cubicBezTo>
                  <a:pt x="260350" y="1729740"/>
                  <a:pt x="229870" y="1685290"/>
                  <a:pt x="205740" y="1638300"/>
                </a:cubicBezTo>
                <a:cubicBezTo>
                  <a:pt x="181610" y="1591310"/>
                  <a:pt x="162560" y="1540510"/>
                  <a:pt x="151130" y="1489710"/>
                </a:cubicBezTo>
                <a:cubicBezTo>
                  <a:pt x="138430" y="1438910"/>
                  <a:pt x="134620" y="1390650"/>
                  <a:pt x="132080" y="1332230"/>
                </a:cubicBezTo>
                <a:cubicBezTo>
                  <a:pt x="129540" y="1262380"/>
                  <a:pt x="109220" y="1186180"/>
                  <a:pt x="140970" y="1096010"/>
                </a:cubicBezTo>
                <a:cubicBezTo>
                  <a:pt x="198120" y="938530"/>
                  <a:pt x="381000" y="584200"/>
                  <a:pt x="579120" y="523240"/>
                </a:cubicBezTo>
                <a:cubicBezTo>
                  <a:pt x="802640" y="455930"/>
                  <a:pt x="1299210" y="671830"/>
                  <a:pt x="1446530" y="814070"/>
                </a:cubicBezTo>
                <a:cubicBezTo>
                  <a:pt x="1535430" y="899160"/>
                  <a:pt x="1541780" y="1032510"/>
                  <a:pt x="1559560" y="1117600"/>
                </a:cubicBezTo>
                <a:cubicBezTo>
                  <a:pt x="1572260" y="1177290"/>
                  <a:pt x="1572260" y="1221740"/>
                  <a:pt x="1568450" y="1272540"/>
                </a:cubicBezTo>
                <a:cubicBezTo>
                  <a:pt x="1564640" y="1324610"/>
                  <a:pt x="1555750" y="1376680"/>
                  <a:pt x="1540510" y="1424940"/>
                </a:cubicBezTo>
                <a:cubicBezTo>
                  <a:pt x="1524000" y="1474470"/>
                  <a:pt x="1502410" y="1522730"/>
                  <a:pt x="1475740" y="1565910"/>
                </a:cubicBezTo>
                <a:cubicBezTo>
                  <a:pt x="1449070" y="1610360"/>
                  <a:pt x="1416050" y="1651000"/>
                  <a:pt x="1379220" y="1687830"/>
                </a:cubicBezTo>
                <a:cubicBezTo>
                  <a:pt x="1343660" y="1723390"/>
                  <a:pt x="1301750" y="1756410"/>
                  <a:pt x="1257300" y="1783080"/>
                </a:cubicBezTo>
                <a:cubicBezTo>
                  <a:pt x="1212850" y="1808480"/>
                  <a:pt x="1164590" y="1830070"/>
                  <a:pt x="1115060" y="1845310"/>
                </a:cubicBezTo>
                <a:cubicBezTo>
                  <a:pt x="1066800" y="1860550"/>
                  <a:pt x="1014730" y="1869440"/>
                  <a:pt x="962660" y="1873250"/>
                </a:cubicBezTo>
                <a:cubicBezTo>
                  <a:pt x="911860" y="1875790"/>
                  <a:pt x="858520" y="1871980"/>
                  <a:pt x="808990" y="1863090"/>
                </a:cubicBezTo>
                <a:cubicBezTo>
                  <a:pt x="758190" y="1852930"/>
                  <a:pt x="707390" y="1837690"/>
                  <a:pt x="660400" y="1816100"/>
                </a:cubicBezTo>
                <a:cubicBezTo>
                  <a:pt x="614680" y="1794510"/>
                  <a:pt x="568960" y="1766570"/>
                  <a:pt x="528320" y="1734820"/>
                </a:cubicBezTo>
                <a:cubicBezTo>
                  <a:pt x="488950" y="1703070"/>
                  <a:pt x="450850" y="1664970"/>
                  <a:pt x="419100" y="1625600"/>
                </a:cubicBezTo>
                <a:cubicBezTo>
                  <a:pt x="388620" y="1584960"/>
                  <a:pt x="340360" y="1492250"/>
                  <a:pt x="340360" y="1492250"/>
                </a:cubicBezTo>
              </a:path>
            </a:pathLst>
          </a:custGeom>
          <a:solidFill>
            <a:srgbClr val="FDFDFD">
              <a:alpha val="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9914573" y="408623"/>
            <a:ext cx="601028" cy="814388"/>
          </a:xfrm>
          <a:custGeom>
            <a:rect b="b" l="l" r="r" t="t"/>
            <a:pathLst>
              <a:path extrusionOk="0" h="1085850" w="801370">
                <a:moveTo>
                  <a:pt x="261620" y="617220"/>
                </a:moveTo>
                <a:cubicBezTo>
                  <a:pt x="199390" y="464820"/>
                  <a:pt x="109220" y="445770"/>
                  <a:pt x="71120" y="400050"/>
                </a:cubicBezTo>
                <a:cubicBezTo>
                  <a:pt x="35560" y="356870"/>
                  <a:pt x="2540" y="297180"/>
                  <a:pt x="1270" y="245110"/>
                </a:cubicBezTo>
                <a:cubicBezTo>
                  <a:pt x="0" y="193040"/>
                  <a:pt x="29210" y="127000"/>
                  <a:pt x="64770" y="87630"/>
                </a:cubicBezTo>
                <a:cubicBezTo>
                  <a:pt x="100330" y="50800"/>
                  <a:pt x="158750" y="27940"/>
                  <a:pt x="210820" y="13970"/>
                </a:cubicBezTo>
                <a:cubicBezTo>
                  <a:pt x="262890" y="0"/>
                  <a:pt x="322580" y="1270"/>
                  <a:pt x="378460" y="7620"/>
                </a:cubicBezTo>
                <a:cubicBezTo>
                  <a:pt x="435610" y="13970"/>
                  <a:pt x="506730" y="20320"/>
                  <a:pt x="548640" y="53340"/>
                </a:cubicBezTo>
                <a:cubicBezTo>
                  <a:pt x="590550" y="83820"/>
                  <a:pt x="617220" y="146050"/>
                  <a:pt x="632460" y="195580"/>
                </a:cubicBezTo>
                <a:cubicBezTo>
                  <a:pt x="646430" y="245110"/>
                  <a:pt x="626110" y="303530"/>
                  <a:pt x="637540" y="351790"/>
                </a:cubicBezTo>
                <a:cubicBezTo>
                  <a:pt x="647700" y="398780"/>
                  <a:pt x="683260" y="435610"/>
                  <a:pt x="693420" y="482600"/>
                </a:cubicBezTo>
                <a:cubicBezTo>
                  <a:pt x="703580" y="530860"/>
                  <a:pt x="689610" y="588010"/>
                  <a:pt x="698500" y="640080"/>
                </a:cubicBezTo>
                <a:cubicBezTo>
                  <a:pt x="706120" y="690880"/>
                  <a:pt x="754380" y="774700"/>
                  <a:pt x="742950" y="789940"/>
                </a:cubicBezTo>
                <a:cubicBezTo>
                  <a:pt x="736600" y="796290"/>
                  <a:pt x="711200" y="782320"/>
                  <a:pt x="707390" y="788670"/>
                </a:cubicBezTo>
                <a:cubicBezTo>
                  <a:pt x="702310" y="798830"/>
                  <a:pt x="764540" y="848360"/>
                  <a:pt x="773430" y="882650"/>
                </a:cubicBezTo>
                <a:cubicBezTo>
                  <a:pt x="782320" y="916940"/>
                  <a:pt x="773430" y="966470"/>
                  <a:pt x="760730" y="996950"/>
                </a:cubicBezTo>
                <a:cubicBezTo>
                  <a:pt x="749300" y="1022350"/>
                  <a:pt x="728980" y="1041400"/>
                  <a:pt x="708660" y="1055370"/>
                </a:cubicBezTo>
                <a:cubicBezTo>
                  <a:pt x="688340" y="1069340"/>
                  <a:pt x="662940" y="1082040"/>
                  <a:pt x="636270" y="1083310"/>
                </a:cubicBezTo>
                <a:cubicBezTo>
                  <a:pt x="603250" y="1085850"/>
                  <a:pt x="551180" y="1082040"/>
                  <a:pt x="524510" y="1056640"/>
                </a:cubicBezTo>
                <a:cubicBezTo>
                  <a:pt x="487680" y="1021080"/>
                  <a:pt x="480060" y="939800"/>
                  <a:pt x="468630" y="857250"/>
                </a:cubicBezTo>
                <a:cubicBezTo>
                  <a:pt x="449580" y="721360"/>
                  <a:pt x="459740" y="400050"/>
                  <a:pt x="466090" y="316230"/>
                </a:cubicBezTo>
                <a:cubicBezTo>
                  <a:pt x="467360" y="290830"/>
                  <a:pt x="466090" y="284480"/>
                  <a:pt x="473710" y="266700"/>
                </a:cubicBezTo>
                <a:cubicBezTo>
                  <a:pt x="485140" y="242570"/>
                  <a:pt x="508000" y="205740"/>
                  <a:pt x="534670" y="187960"/>
                </a:cubicBezTo>
                <a:cubicBezTo>
                  <a:pt x="560070" y="170180"/>
                  <a:pt x="598170" y="160020"/>
                  <a:pt x="629920" y="161290"/>
                </a:cubicBezTo>
                <a:cubicBezTo>
                  <a:pt x="660400" y="163830"/>
                  <a:pt x="698500" y="177800"/>
                  <a:pt x="721360" y="198120"/>
                </a:cubicBezTo>
                <a:cubicBezTo>
                  <a:pt x="745490" y="218440"/>
                  <a:pt x="765810" y="252730"/>
                  <a:pt x="773430" y="283210"/>
                </a:cubicBezTo>
                <a:cubicBezTo>
                  <a:pt x="779780" y="313690"/>
                  <a:pt x="775970" y="354330"/>
                  <a:pt x="762000" y="382270"/>
                </a:cubicBezTo>
                <a:cubicBezTo>
                  <a:pt x="749300" y="410210"/>
                  <a:pt x="716280" y="439420"/>
                  <a:pt x="693420" y="454660"/>
                </a:cubicBezTo>
                <a:cubicBezTo>
                  <a:pt x="678180" y="464820"/>
                  <a:pt x="665480" y="468630"/>
                  <a:pt x="646430" y="469900"/>
                </a:cubicBezTo>
                <a:cubicBezTo>
                  <a:pt x="619760" y="472440"/>
                  <a:pt x="576580" y="468630"/>
                  <a:pt x="548640" y="454660"/>
                </a:cubicBezTo>
                <a:cubicBezTo>
                  <a:pt x="520700" y="439420"/>
                  <a:pt x="492760" y="405130"/>
                  <a:pt x="480060" y="382270"/>
                </a:cubicBezTo>
                <a:cubicBezTo>
                  <a:pt x="471170" y="365760"/>
                  <a:pt x="467360" y="353060"/>
                  <a:pt x="467360" y="334010"/>
                </a:cubicBezTo>
                <a:cubicBezTo>
                  <a:pt x="466090" y="307340"/>
                  <a:pt x="472440" y="264160"/>
                  <a:pt x="487680" y="236220"/>
                </a:cubicBezTo>
                <a:cubicBezTo>
                  <a:pt x="504190" y="209550"/>
                  <a:pt x="539750" y="184150"/>
                  <a:pt x="563880" y="172720"/>
                </a:cubicBezTo>
                <a:cubicBezTo>
                  <a:pt x="580390" y="163830"/>
                  <a:pt x="594360" y="161290"/>
                  <a:pt x="613410" y="161290"/>
                </a:cubicBezTo>
                <a:cubicBezTo>
                  <a:pt x="640080" y="162560"/>
                  <a:pt x="681990" y="170180"/>
                  <a:pt x="708660" y="187960"/>
                </a:cubicBezTo>
                <a:cubicBezTo>
                  <a:pt x="734060" y="205740"/>
                  <a:pt x="754380" y="226060"/>
                  <a:pt x="768350" y="267970"/>
                </a:cubicBezTo>
                <a:cubicBezTo>
                  <a:pt x="801370" y="359410"/>
                  <a:pt x="783590" y="633730"/>
                  <a:pt x="782320" y="764540"/>
                </a:cubicBezTo>
                <a:cubicBezTo>
                  <a:pt x="781050" y="848360"/>
                  <a:pt x="782320" y="971550"/>
                  <a:pt x="769620" y="974090"/>
                </a:cubicBezTo>
                <a:cubicBezTo>
                  <a:pt x="756920" y="975360"/>
                  <a:pt x="698500" y="793750"/>
                  <a:pt x="707390" y="788670"/>
                </a:cubicBezTo>
                <a:cubicBezTo>
                  <a:pt x="713740" y="784860"/>
                  <a:pt x="748030" y="824230"/>
                  <a:pt x="759460" y="845820"/>
                </a:cubicBezTo>
                <a:cubicBezTo>
                  <a:pt x="770890" y="868680"/>
                  <a:pt x="778510" y="896620"/>
                  <a:pt x="778510" y="922020"/>
                </a:cubicBezTo>
                <a:cubicBezTo>
                  <a:pt x="778510" y="946150"/>
                  <a:pt x="772160" y="975360"/>
                  <a:pt x="760730" y="996950"/>
                </a:cubicBezTo>
                <a:cubicBezTo>
                  <a:pt x="748030" y="1019810"/>
                  <a:pt x="731520" y="1041400"/>
                  <a:pt x="708660" y="1055370"/>
                </a:cubicBezTo>
                <a:cubicBezTo>
                  <a:pt x="680720" y="1073150"/>
                  <a:pt x="629920" y="1085850"/>
                  <a:pt x="596900" y="1083310"/>
                </a:cubicBezTo>
                <a:cubicBezTo>
                  <a:pt x="570230" y="1082040"/>
                  <a:pt x="543560" y="1074420"/>
                  <a:pt x="524510" y="1056640"/>
                </a:cubicBezTo>
                <a:cubicBezTo>
                  <a:pt x="499110" y="1031240"/>
                  <a:pt x="487680" y="976630"/>
                  <a:pt x="474980" y="933450"/>
                </a:cubicBezTo>
                <a:cubicBezTo>
                  <a:pt x="462280" y="889000"/>
                  <a:pt x="462280" y="842010"/>
                  <a:pt x="448310" y="793750"/>
                </a:cubicBezTo>
                <a:cubicBezTo>
                  <a:pt x="431800" y="736600"/>
                  <a:pt x="397510" y="681990"/>
                  <a:pt x="378460" y="613410"/>
                </a:cubicBezTo>
                <a:cubicBezTo>
                  <a:pt x="354330" y="527050"/>
                  <a:pt x="354330" y="391160"/>
                  <a:pt x="325120" y="314960"/>
                </a:cubicBezTo>
                <a:cubicBezTo>
                  <a:pt x="303530" y="262890"/>
                  <a:pt x="236220" y="198120"/>
                  <a:pt x="243840" y="190500"/>
                </a:cubicBezTo>
                <a:cubicBezTo>
                  <a:pt x="252730" y="181610"/>
                  <a:pt x="349250" y="241300"/>
                  <a:pt x="391160" y="279400"/>
                </a:cubicBezTo>
                <a:cubicBezTo>
                  <a:pt x="435610" y="318770"/>
                  <a:pt x="480060" y="373380"/>
                  <a:pt x="505460" y="425450"/>
                </a:cubicBezTo>
                <a:cubicBezTo>
                  <a:pt x="528320" y="471170"/>
                  <a:pt x="542290" y="532130"/>
                  <a:pt x="542290" y="572770"/>
                </a:cubicBezTo>
                <a:cubicBezTo>
                  <a:pt x="543560" y="598170"/>
                  <a:pt x="538480" y="619760"/>
                  <a:pt x="528320" y="638810"/>
                </a:cubicBezTo>
                <a:cubicBezTo>
                  <a:pt x="519430" y="659130"/>
                  <a:pt x="505460" y="679450"/>
                  <a:pt x="485140" y="692150"/>
                </a:cubicBezTo>
                <a:cubicBezTo>
                  <a:pt x="461010" y="708660"/>
                  <a:pt x="419100" y="722630"/>
                  <a:pt x="387350" y="720090"/>
                </a:cubicBezTo>
                <a:cubicBezTo>
                  <a:pt x="355600" y="717550"/>
                  <a:pt x="317500" y="695960"/>
                  <a:pt x="295910" y="675640"/>
                </a:cubicBezTo>
                <a:cubicBezTo>
                  <a:pt x="278130" y="660400"/>
                  <a:pt x="261620" y="617220"/>
                  <a:pt x="261620" y="617220"/>
                </a:cubicBezTo>
              </a:path>
            </a:pathLst>
          </a:custGeom>
          <a:solidFill>
            <a:srgbClr val="FDF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14387513" y="1794509"/>
            <a:ext cx="213360" cy="237172"/>
          </a:xfrm>
          <a:custGeom>
            <a:rect b="b" l="l" r="r" t="t"/>
            <a:pathLst>
              <a:path extrusionOk="0" h="316230" w="284480">
                <a:moveTo>
                  <a:pt x="284480" y="142240"/>
                </a:moveTo>
                <a:cubicBezTo>
                  <a:pt x="267970" y="245110"/>
                  <a:pt x="241300" y="275590"/>
                  <a:pt x="222250" y="290830"/>
                </a:cubicBezTo>
                <a:cubicBezTo>
                  <a:pt x="209550" y="302260"/>
                  <a:pt x="198120" y="307340"/>
                  <a:pt x="181610" y="309880"/>
                </a:cubicBezTo>
                <a:cubicBezTo>
                  <a:pt x="157480" y="314960"/>
                  <a:pt x="114300" y="312420"/>
                  <a:pt x="91440" y="306070"/>
                </a:cubicBezTo>
                <a:cubicBezTo>
                  <a:pt x="74930" y="300990"/>
                  <a:pt x="64770" y="294640"/>
                  <a:pt x="52070" y="281940"/>
                </a:cubicBezTo>
                <a:cubicBezTo>
                  <a:pt x="35560" y="265430"/>
                  <a:pt x="12700" y="232410"/>
                  <a:pt x="6350" y="204470"/>
                </a:cubicBezTo>
                <a:cubicBezTo>
                  <a:pt x="0" y="176530"/>
                  <a:pt x="7620" y="138430"/>
                  <a:pt x="15240" y="115570"/>
                </a:cubicBezTo>
                <a:cubicBezTo>
                  <a:pt x="21590" y="99060"/>
                  <a:pt x="29210" y="88900"/>
                  <a:pt x="41910" y="77470"/>
                </a:cubicBezTo>
                <a:cubicBezTo>
                  <a:pt x="59690" y="60960"/>
                  <a:pt x="97790" y="41910"/>
                  <a:pt x="120650" y="35560"/>
                </a:cubicBezTo>
                <a:cubicBezTo>
                  <a:pt x="137160" y="31750"/>
                  <a:pt x="151130" y="33020"/>
                  <a:pt x="166370" y="35560"/>
                </a:cubicBezTo>
                <a:cubicBezTo>
                  <a:pt x="181610" y="38100"/>
                  <a:pt x="195580" y="40640"/>
                  <a:pt x="209550" y="49530"/>
                </a:cubicBezTo>
                <a:cubicBezTo>
                  <a:pt x="229870" y="63500"/>
                  <a:pt x="260350" y="93980"/>
                  <a:pt x="271780" y="115570"/>
                </a:cubicBezTo>
                <a:cubicBezTo>
                  <a:pt x="280670" y="130810"/>
                  <a:pt x="283210" y="142240"/>
                  <a:pt x="284480" y="158750"/>
                </a:cubicBezTo>
                <a:cubicBezTo>
                  <a:pt x="284480" y="184150"/>
                  <a:pt x="279400" y="223520"/>
                  <a:pt x="264160" y="247650"/>
                </a:cubicBezTo>
                <a:cubicBezTo>
                  <a:pt x="250190" y="271780"/>
                  <a:pt x="217170" y="294640"/>
                  <a:pt x="195580" y="306070"/>
                </a:cubicBezTo>
                <a:cubicBezTo>
                  <a:pt x="180340" y="313690"/>
                  <a:pt x="168910" y="316230"/>
                  <a:pt x="151130" y="314960"/>
                </a:cubicBezTo>
                <a:cubicBezTo>
                  <a:pt x="127000" y="314960"/>
                  <a:pt x="85090" y="303530"/>
                  <a:pt x="64770" y="290830"/>
                </a:cubicBezTo>
                <a:cubicBezTo>
                  <a:pt x="49530" y="283210"/>
                  <a:pt x="40640" y="274320"/>
                  <a:pt x="31750" y="260350"/>
                </a:cubicBezTo>
                <a:cubicBezTo>
                  <a:pt x="19050" y="240030"/>
                  <a:pt x="6350" y="201930"/>
                  <a:pt x="2540" y="173990"/>
                </a:cubicBezTo>
                <a:cubicBezTo>
                  <a:pt x="0" y="151130"/>
                  <a:pt x="1270" y="129540"/>
                  <a:pt x="7620" y="109220"/>
                </a:cubicBezTo>
                <a:cubicBezTo>
                  <a:pt x="13970" y="87630"/>
                  <a:pt x="22860" y="66040"/>
                  <a:pt x="39370" y="49530"/>
                </a:cubicBezTo>
                <a:cubicBezTo>
                  <a:pt x="58420" y="29210"/>
                  <a:pt x="99060" y="8890"/>
                  <a:pt x="127000" y="3810"/>
                </a:cubicBezTo>
                <a:cubicBezTo>
                  <a:pt x="149860" y="0"/>
                  <a:pt x="172720" y="3810"/>
                  <a:pt x="193040" y="11430"/>
                </a:cubicBezTo>
                <a:cubicBezTo>
                  <a:pt x="213360" y="19050"/>
                  <a:pt x="233680" y="31750"/>
                  <a:pt x="248920" y="49530"/>
                </a:cubicBezTo>
                <a:cubicBezTo>
                  <a:pt x="266700" y="72390"/>
                  <a:pt x="284480" y="142240"/>
                  <a:pt x="284480" y="142240"/>
                </a:cubicBezTo>
              </a:path>
            </a:pathLst>
          </a:custGeom>
          <a:solidFill>
            <a:srgbClr val="FDF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9217947" y="312911"/>
            <a:ext cx="8324250" cy="7929261"/>
          </a:xfrm>
          <a:custGeom>
            <a:rect b="b" l="l" r="r" t="t"/>
            <a:pathLst>
              <a:path extrusionOk="0" h="7929261" w="8324250">
                <a:moveTo>
                  <a:pt x="0" y="0"/>
                </a:moveTo>
                <a:lnTo>
                  <a:pt x="8324250" y="0"/>
                </a:lnTo>
                <a:lnTo>
                  <a:pt x="8324250" y="7929261"/>
                </a:lnTo>
                <a:lnTo>
                  <a:pt x="0" y="79292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334" l="0" r="0" t="-6863"/>
            </a:stretch>
          </a:blipFill>
          <a:ln>
            <a:noFill/>
          </a:ln>
        </p:spPr>
      </p:sp>
      <p:sp>
        <p:nvSpPr>
          <p:cNvPr id="106" name="Google Shape;106;p15"/>
          <p:cNvSpPr/>
          <p:nvPr/>
        </p:nvSpPr>
        <p:spPr>
          <a:xfrm>
            <a:off x="1176594" y="7396468"/>
            <a:ext cx="16082706" cy="1691408"/>
          </a:xfrm>
          <a:custGeom>
            <a:rect b="b" l="l" r="r" t="t"/>
            <a:pathLst>
              <a:path extrusionOk="0" h="1691408" w="16082706">
                <a:moveTo>
                  <a:pt x="0" y="0"/>
                </a:moveTo>
                <a:lnTo>
                  <a:pt x="16082706" y="0"/>
                </a:lnTo>
                <a:lnTo>
                  <a:pt x="16082706" y="1691408"/>
                </a:lnTo>
                <a:lnTo>
                  <a:pt x="0" y="1691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5"/>
          <p:cNvSpPr txBox="1"/>
          <p:nvPr/>
        </p:nvSpPr>
        <p:spPr>
          <a:xfrm>
            <a:off x="1144745" y="939800"/>
            <a:ext cx="9455383" cy="646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rgbClr val="504C44"/>
                </a:solidFill>
                <a:latin typeface="Play"/>
                <a:ea typeface="Play"/>
                <a:cs typeface="Play"/>
                <a:sym typeface="Play"/>
              </a:rPr>
              <a:t>PATRON SEMÍNEK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2028064" y="3056255"/>
            <a:ext cx="8239559" cy="4107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3053" lvl="1" marL="626106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504C44"/>
              </a:buClr>
              <a:buSzPts val="2899"/>
              <a:buFont typeface="Arial"/>
              <a:buChar char="•"/>
            </a:pPr>
            <a:r>
              <a:rPr b="0" i="0" lang="en-US" sz="2899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Do dubna do října 2024</a:t>
            </a:r>
            <a:endParaRPr/>
          </a:p>
          <a:p>
            <a:pPr indent="-313053" lvl="1" marL="626106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504C44"/>
              </a:buClr>
              <a:buSzPts val="2899"/>
              <a:buFont typeface="Arial"/>
              <a:buChar char="•"/>
            </a:pPr>
            <a:r>
              <a:rPr b="0" i="0" lang="en-US" sz="2899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Pilotní program na podporu budování komunit Semínkoven</a:t>
            </a:r>
            <a:endParaRPr/>
          </a:p>
          <a:p>
            <a:pPr indent="-313053" lvl="1" marL="626106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504C44"/>
              </a:buClr>
              <a:buSzPts val="2899"/>
              <a:buFont typeface="Arial"/>
              <a:buChar char="•"/>
            </a:pPr>
            <a:r>
              <a:rPr b="0" i="0" lang="en-US" sz="2899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“Adopční program”</a:t>
            </a:r>
            <a:endParaRPr/>
          </a:p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99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99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99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99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1454559" y="1817065"/>
            <a:ext cx="8813064" cy="5048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Aktivizační program</a:t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2933578" y="6197186"/>
            <a:ext cx="2938858" cy="966884"/>
          </a:xfrm>
          <a:custGeom>
            <a:rect b="b" l="l" r="r" t="t"/>
            <a:pathLst>
              <a:path extrusionOk="0" h="966884" w="2938858">
                <a:moveTo>
                  <a:pt x="0" y="0"/>
                </a:moveTo>
                <a:lnTo>
                  <a:pt x="2938858" y="0"/>
                </a:lnTo>
                <a:lnTo>
                  <a:pt x="2938858" y="966884"/>
                </a:lnTo>
                <a:lnTo>
                  <a:pt x="0" y="966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>
            <a:off x="9217947" y="1028700"/>
            <a:ext cx="8324250" cy="7929261"/>
          </a:xfrm>
          <a:custGeom>
            <a:rect b="b" l="l" r="r" t="t"/>
            <a:pathLst>
              <a:path extrusionOk="0" h="7929261" w="8324250">
                <a:moveTo>
                  <a:pt x="0" y="0"/>
                </a:moveTo>
                <a:lnTo>
                  <a:pt x="8324250" y="0"/>
                </a:lnTo>
                <a:lnTo>
                  <a:pt x="8324250" y="7929261"/>
                </a:lnTo>
                <a:lnTo>
                  <a:pt x="0" y="79292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489" l="0" r="0" t="-2489"/>
            </a:stretch>
          </a:blipFill>
          <a:ln>
            <a:noFill/>
          </a:ln>
        </p:spPr>
      </p:sp>
      <p:sp>
        <p:nvSpPr>
          <p:cNvPr id="116" name="Google Shape;116;p16"/>
          <p:cNvSpPr txBox="1"/>
          <p:nvPr/>
        </p:nvSpPr>
        <p:spPr>
          <a:xfrm>
            <a:off x="-237436" y="773817"/>
            <a:ext cx="9455383" cy="131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rgbClr val="504C44"/>
                </a:solidFill>
                <a:latin typeface="Play"/>
                <a:ea typeface="Play"/>
                <a:cs typeface="Play"/>
                <a:sym typeface="Play"/>
              </a:rPr>
              <a:t>ONE SEED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rgbClr val="504C44"/>
                </a:solidFill>
                <a:latin typeface="Play"/>
                <a:ea typeface="Play"/>
                <a:cs typeface="Play"/>
                <a:sym typeface="Play"/>
              </a:rPr>
              <a:t>ONE COMMUNITY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646340" y="3056255"/>
            <a:ext cx="8250448" cy="5650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3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Hillie Salo</a:t>
            </a:r>
            <a:endParaRPr/>
          </a:p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3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Master Gardener, Founder of Silicon Valley Grows, Silicon Valley, CA, USA od roku 2014</a:t>
            </a:r>
            <a:endParaRPr/>
          </a:p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3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3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Založeno na "Plant a Row for the Hungry" </a:t>
            </a:r>
            <a:endParaRPr/>
          </a:p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3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od American Garden Writers.</a:t>
            </a:r>
            <a:endParaRPr/>
          </a:p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3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3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3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3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3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83724" y="2325122"/>
            <a:ext cx="8813064" cy="5048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Seed library network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/>
        </p:nvSpPr>
        <p:spPr>
          <a:xfrm>
            <a:off x="1028700" y="1930338"/>
            <a:ext cx="16230600" cy="56108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00" u="none" cap="none" strike="noStrike">
                <a:solidFill>
                  <a:srgbClr val="2B2C30"/>
                </a:solidFill>
                <a:latin typeface="Play"/>
                <a:ea typeface="Play"/>
                <a:cs typeface="Play"/>
                <a:sym typeface="Play"/>
              </a:rPr>
              <a:t>CHCI BÝT SOUČÁSTÍ SVÉ MÍSTNÍ KOMUNITY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00" u="none" cap="none" strike="noStrike">
                <a:solidFill>
                  <a:srgbClr val="2B2C30"/>
                </a:solidFill>
                <a:latin typeface="Play"/>
                <a:ea typeface="Play"/>
                <a:cs typeface="Play"/>
                <a:sym typeface="Play"/>
              </a:rPr>
              <a:t>A DOZVĚDĚT SE VÍCE O PĚSTOVÁNÍ POTRAVIN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00" u="none" cap="none" strike="noStrike">
                <a:solidFill>
                  <a:srgbClr val="2B2C30"/>
                </a:solidFill>
                <a:latin typeface="Play"/>
                <a:ea typeface="Play"/>
                <a:cs typeface="Play"/>
                <a:sym typeface="Play"/>
              </a:rPr>
              <a:t>V MĚSTSKÉM PROSTŘEDÍ.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900" u="none" cap="none" strike="noStrike">
              <a:solidFill>
                <a:srgbClr val="2B2C3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00" u="none" cap="none" strike="noStrike">
                <a:solidFill>
                  <a:srgbClr val="2B2C30"/>
                </a:solidFill>
                <a:latin typeface="Play"/>
                <a:ea typeface="Play"/>
                <a:cs typeface="Play"/>
                <a:sym typeface="Play"/>
              </a:rPr>
              <a:t>Chci se naučit, jak si vypěstovat svá semínka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00" u="none" cap="none" strike="noStrike">
                <a:solidFill>
                  <a:srgbClr val="2B2C30"/>
                </a:solidFill>
                <a:latin typeface="Play"/>
                <a:ea typeface="Play"/>
                <a:cs typeface="Play"/>
                <a:sym typeface="Play"/>
              </a:rPr>
              <a:t>a sdílet je s ostatními!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900" u="none" cap="none" strike="noStrike">
              <a:solidFill>
                <a:srgbClr val="2B2C3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00" u="none" cap="none" strike="noStrike">
                <a:solidFill>
                  <a:srgbClr val="2B2C30"/>
                </a:solidFill>
                <a:latin typeface="Play"/>
                <a:ea typeface="Play"/>
                <a:cs typeface="Play"/>
                <a:sym typeface="Play"/>
              </a:rPr>
              <a:t>Vážím si toho, že jsem součástí něčeho většího, 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18492" l="0" r="0" t="18492"/>
          <a:stretch/>
        </p:blipFill>
        <p:spPr>
          <a:xfrm>
            <a:off x="3945698" y="818198"/>
            <a:ext cx="11863454" cy="626693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2135735" y="7072188"/>
            <a:ext cx="14715030" cy="1151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778" u="none" cap="none" strike="noStrike">
                <a:solidFill>
                  <a:srgbClr val="504C44"/>
                </a:solidFill>
                <a:latin typeface="Play"/>
                <a:ea typeface="Play"/>
                <a:cs typeface="Play"/>
                <a:sym typeface="Play"/>
              </a:rPr>
              <a:t>PATRON SEMÍNEK</a:t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5358703" y="8591826"/>
            <a:ext cx="7570594" cy="416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1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PROČ SE ZAPOJIT A JAK TO FUNGUJE</a:t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11448097" y="226695"/>
            <a:ext cx="1049655" cy="807720"/>
          </a:xfrm>
          <a:custGeom>
            <a:rect b="b" l="l" r="r" t="t"/>
            <a:pathLst>
              <a:path extrusionOk="0" h="1076960" w="1399540">
                <a:moveTo>
                  <a:pt x="567690" y="829310"/>
                </a:moveTo>
                <a:cubicBezTo>
                  <a:pt x="497840" y="453390"/>
                  <a:pt x="504190" y="419100"/>
                  <a:pt x="513080" y="389890"/>
                </a:cubicBezTo>
                <a:cubicBezTo>
                  <a:pt x="519430" y="369570"/>
                  <a:pt x="525780" y="358140"/>
                  <a:pt x="538480" y="341630"/>
                </a:cubicBezTo>
                <a:cubicBezTo>
                  <a:pt x="556260" y="317500"/>
                  <a:pt x="594360" y="284480"/>
                  <a:pt x="619760" y="269240"/>
                </a:cubicBezTo>
                <a:cubicBezTo>
                  <a:pt x="638810" y="257810"/>
                  <a:pt x="651510" y="254000"/>
                  <a:pt x="671830" y="250190"/>
                </a:cubicBezTo>
                <a:cubicBezTo>
                  <a:pt x="701040" y="243840"/>
                  <a:pt x="746760" y="241300"/>
                  <a:pt x="781050" y="250190"/>
                </a:cubicBezTo>
                <a:cubicBezTo>
                  <a:pt x="815340" y="257810"/>
                  <a:pt x="852170" y="276860"/>
                  <a:pt x="877570" y="300990"/>
                </a:cubicBezTo>
                <a:cubicBezTo>
                  <a:pt x="904240" y="323850"/>
                  <a:pt x="928370" y="364490"/>
                  <a:pt x="939800" y="391160"/>
                </a:cubicBezTo>
                <a:cubicBezTo>
                  <a:pt x="948690" y="410210"/>
                  <a:pt x="952500" y="419100"/>
                  <a:pt x="953770" y="444500"/>
                </a:cubicBezTo>
                <a:cubicBezTo>
                  <a:pt x="955040" y="504190"/>
                  <a:pt x="939800" y="657860"/>
                  <a:pt x="904240" y="742950"/>
                </a:cubicBezTo>
                <a:cubicBezTo>
                  <a:pt x="873760" y="819150"/>
                  <a:pt x="826770" y="885190"/>
                  <a:pt x="770890" y="935990"/>
                </a:cubicBezTo>
                <a:cubicBezTo>
                  <a:pt x="715010" y="988060"/>
                  <a:pt x="648970" y="1033780"/>
                  <a:pt x="570230" y="1052830"/>
                </a:cubicBezTo>
                <a:cubicBezTo>
                  <a:pt x="477520" y="1076960"/>
                  <a:pt x="328930" y="1076960"/>
                  <a:pt x="241300" y="1038860"/>
                </a:cubicBezTo>
                <a:cubicBezTo>
                  <a:pt x="163830" y="1005840"/>
                  <a:pt x="96520" y="932180"/>
                  <a:pt x="58420" y="859790"/>
                </a:cubicBezTo>
                <a:cubicBezTo>
                  <a:pt x="20320" y="787400"/>
                  <a:pt x="0" y="685800"/>
                  <a:pt x="11430" y="604520"/>
                </a:cubicBezTo>
                <a:cubicBezTo>
                  <a:pt x="22860" y="521970"/>
                  <a:pt x="66040" y="416560"/>
                  <a:pt x="125730" y="369570"/>
                </a:cubicBezTo>
                <a:cubicBezTo>
                  <a:pt x="181610" y="323850"/>
                  <a:pt x="269240" y="316230"/>
                  <a:pt x="350520" y="316230"/>
                </a:cubicBezTo>
                <a:cubicBezTo>
                  <a:pt x="448310" y="316230"/>
                  <a:pt x="590550" y="326390"/>
                  <a:pt x="674370" y="394970"/>
                </a:cubicBezTo>
                <a:cubicBezTo>
                  <a:pt x="773430" y="474980"/>
                  <a:pt x="894080" y="708660"/>
                  <a:pt x="872490" y="806450"/>
                </a:cubicBezTo>
                <a:cubicBezTo>
                  <a:pt x="855980" y="878840"/>
                  <a:pt x="756920" y="942340"/>
                  <a:pt x="680720" y="960120"/>
                </a:cubicBezTo>
                <a:cubicBezTo>
                  <a:pt x="596900" y="981710"/>
                  <a:pt x="472440" y="941070"/>
                  <a:pt x="384810" y="901700"/>
                </a:cubicBezTo>
                <a:cubicBezTo>
                  <a:pt x="300990" y="863600"/>
                  <a:pt x="193040" y="774700"/>
                  <a:pt x="163830" y="731520"/>
                </a:cubicBezTo>
                <a:cubicBezTo>
                  <a:pt x="151130" y="712470"/>
                  <a:pt x="161290" y="698500"/>
                  <a:pt x="151130" y="683260"/>
                </a:cubicBezTo>
                <a:cubicBezTo>
                  <a:pt x="135890" y="659130"/>
                  <a:pt x="87630" y="642620"/>
                  <a:pt x="64770" y="614680"/>
                </a:cubicBezTo>
                <a:cubicBezTo>
                  <a:pt x="43180" y="586740"/>
                  <a:pt x="26670" y="549910"/>
                  <a:pt x="20320" y="515620"/>
                </a:cubicBezTo>
                <a:cubicBezTo>
                  <a:pt x="13970" y="480060"/>
                  <a:pt x="16510" y="439420"/>
                  <a:pt x="26670" y="406400"/>
                </a:cubicBezTo>
                <a:cubicBezTo>
                  <a:pt x="38100" y="372110"/>
                  <a:pt x="58420" y="337820"/>
                  <a:pt x="83820" y="312420"/>
                </a:cubicBezTo>
                <a:cubicBezTo>
                  <a:pt x="109220" y="287020"/>
                  <a:pt x="143510" y="266700"/>
                  <a:pt x="177800" y="256540"/>
                </a:cubicBezTo>
                <a:cubicBezTo>
                  <a:pt x="210820" y="245110"/>
                  <a:pt x="240030" y="242570"/>
                  <a:pt x="287020" y="248920"/>
                </a:cubicBezTo>
                <a:cubicBezTo>
                  <a:pt x="378460" y="262890"/>
                  <a:pt x="567690" y="340360"/>
                  <a:pt x="678180" y="391160"/>
                </a:cubicBezTo>
                <a:cubicBezTo>
                  <a:pt x="765810" y="431800"/>
                  <a:pt x="861060" y="539750"/>
                  <a:pt x="902970" y="519430"/>
                </a:cubicBezTo>
                <a:cubicBezTo>
                  <a:pt x="942340" y="499110"/>
                  <a:pt x="919480" y="337820"/>
                  <a:pt x="932180" y="289560"/>
                </a:cubicBezTo>
                <a:cubicBezTo>
                  <a:pt x="937260" y="265430"/>
                  <a:pt x="939800" y="256540"/>
                  <a:pt x="951230" y="237490"/>
                </a:cubicBezTo>
                <a:cubicBezTo>
                  <a:pt x="966470" y="212090"/>
                  <a:pt x="994410" y="176530"/>
                  <a:pt x="1023620" y="156210"/>
                </a:cubicBezTo>
                <a:cubicBezTo>
                  <a:pt x="1052830" y="135890"/>
                  <a:pt x="1097280" y="123190"/>
                  <a:pt x="1126490" y="118110"/>
                </a:cubicBezTo>
                <a:cubicBezTo>
                  <a:pt x="1146810" y="114300"/>
                  <a:pt x="1160780" y="114300"/>
                  <a:pt x="1181100" y="118110"/>
                </a:cubicBezTo>
                <a:cubicBezTo>
                  <a:pt x="1210310" y="123190"/>
                  <a:pt x="1258570" y="140970"/>
                  <a:pt x="1283970" y="156210"/>
                </a:cubicBezTo>
                <a:cubicBezTo>
                  <a:pt x="1301750" y="167640"/>
                  <a:pt x="1313180" y="179070"/>
                  <a:pt x="1324610" y="193040"/>
                </a:cubicBezTo>
                <a:cubicBezTo>
                  <a:pt x="1337310" y="207010"/>
                  <a:pt x="1347470" y="219710"/>
                  <a:pt x="1356360" y="238760"/>
                </a:cubicBezTo>
                <a:cubicBezTo>
                  <a:pt x="1367790" y="265430"/>
                  <a:pt x="1383030" y="300990"/>
                  <a:pt x="1381760" y="345440"/>
                </a:cubicBezTo>
                <a:cubicBezTo>
                  <a:pt x="1381760" y="414020"/>
                  <a:pt x="1343660" y="530860"/>
                  <a:pt x="1310640" y="615950"/>
                </a:cubicBezTo>
                <a:cubicBezTo>
                  <a:pt x="1277620" y="698500"/>
                  <a:pt x="1239520" y="783590"/>
                  <a:pt x="1186180" y="850900"/>
                </a:cubicBezTo>
                <a:cubicBezTo>
                  <a:pt x="1132840" y="918210"/>
                  <a:pt x="1069340" y="986790"/>
                  <a:pt x="993140" y="1019810"/>
                </a:cubicBezTo>
                <a:cubicBezTo>
                  <a:pt x="914400" y="1052830"/>
                  <a:pt x="803910" y="1066800"/>
                  <a:pt x="717550" y="1041400"/>
                </a:cubicBezTo>
                <a:cubicBezTo>
                  <a:pt x="623570" y="1013460"/>
                  <a:pt x="525780" y="922020"/>
                  <a:pt x="457200" y="843280"/>
                </a:cubicBezTo>
                <a:cubicBezTo>
                  <a:pt x="389890" y="767080"/>
                  <a:pt x="327660" y="675640"/>
                  <a:pt x="303530" y="579120"/>
                </a:cubicBezTo>
                <a:cubicBezTo>
                  <a:pt x="279400" y="478790"/>
                  <a:pt x="283210" y="339090"/>
                  <a:pt x="321310" y="251460"/>
                </a:cubicBezTo>
                <a:cubicBezTo>
                  <a:pt x="354330" y="175260"/>
                  <a:pt x="417830" y="105410"/>
                  <a:pt x="492760" y="71120"/>
                </a:cubicBezTo>
                <a:cubicBezTo>
                  <a:pt x="581660" y="30480"/>
                  <a:pt x="769620" y="0"/>
                  <a:pt x="831850" y="53340"/>
                </a:cubicBezTo>
                <a:cubicBezTo>
                  <a:pt x="894080" y="107950"/>
                  <a:pt x="886460" y="306070"/>
                  <a:pt x="859790" y="401320"/>
                </a:cubicBezTo>
                <a:cubicBezTo>
                  <a:pt x="836930" y="480060"/>
                  <a:pt x="737870" y="529590"/>
                  <a:pt x="718820" y="594360"/>
                </a:cubicBezTo>
                <a:cubicBezTo>
                  <a:pt x="703580" y="647700"/>
                  <a:pt x="732790" y="707390"/>
                  <a:pt x="728980" y="755650"/>
                </a:cubicBezTo>
                <a:cubicBezTo>
                  <a:pt x="725170" y="795020"/>
                  <a:pt x="718820" y="830580"/>
                  <a:pt x="702310" y="861060"/>
                </a:cubicBezTo>
                <a:cubicBezTo>
                  <a:pt x="685800" y="892810"/>
                  <a:pt x="652780" y="924560"/>
                  <a:pt x="629920" y="943610"/>
                </a:cubicBezTo>
                <a:cubicBezTo>
                  <a:pt x="613410" y="956310"/>
                  <a:pt x="600710" y="962660"/>
                  <a:pt x="580390" y="969010"/>
                </a:cubicBezTo>
                <a:cubicBezTo>
                  <a:pt x="552450" y="977900"/>
                  <a:pt x="501650" y="982980"/>
                  <a:pt x="472440" y="981710"/>
                </a:cubicBezTo>
                <a:cubicBezTo>
                  <a:pt x="450850" y="980440"/>
                  <a:pt x="438150" y="976630"/>
                  <a:pt x="419100" y="967740"/>
                </a:cubicBezTo>
                <a:cubicBezTo>
                  <a:pt x="391160" y="956310"/>
                  <a:pt x="350520" y="927100"/>
                  <a:pt x="328930" y="905510"/>
                </a:cubicBezTo>
                <a:cubicBezTo>
                  <a:pt x="313690" y="891540"/>
                  <a:pt x="306070" y="880110"/>
                  <a:pt x="297180" y="861060"/>
                </a:cubicBezTo>
                <a:cubicBezTo>
                  <a:pt x="285750" y="833120"/>
                  <a:pt x="288290" y="764540"/>
                  <a:pt x="271780" y="754380"/>
                </a:cubicBezTo>
                <a:cubicBezTo>
                  <a:pt x="261620" y="748030"/>
                  <a:pt x="246380" y="765810"/>
                  <a:pt x="234950" y="762000"/>
                </a:cubicBezTo>
                <a:cubicBezTo>
                  <a:pt x="220980" y="756920"/>
                  <a:pt x="209550" y="737870"/>
                  <a:pt x="198120" y="720090"/>
                </a:cubicBezTo>
                <a:cubicBezTo>
                  <a:pt x="182880" y="694690"/>
                  <a:pt x="163830" y="652780"/>
                  <a:pt x="158750" y="618490"/>
                </a:cubicBezTo>
                <a:cubicBezTo>
                  <a:pt x="154940" y="582930"/>
                  <a:pt x="163830" y="538480"/>
                  <a:pt x="172720" y="509270"/>
                </a:cubicBezTo>
                <a:cubicBezTo>
                  <a:pt x="177800" y="488950"/>
                  <a:pt x="184150" y="477520"/>
                  <a:pt x="198120" y="461010"/>
                </a:cubicBezTo>
                <a:cubicBezTo>
                  <a:pt x="215900" y="436880"/>
                  <a:pt x="247650" y="403860"/>
                  <a:pt x="279400" y="387350"/>
                </a:cubicBezTo>
                <a:cubicBezTo>
                  <a:pt x="309880" y="370840"/>
                  <a:pt x="355600" y="363220"/>
                  <a:pt x="384810" y="360680"/>
                </a:cubicBezTo>
                <a:cubicBezTo>
                  <a:pt x="406400" y="359410"/>
                  <a:pt x="420370" y="361950"/>
                  <a:pt x="440690" y="368300"/>
                </a:cubicBezTo>
                <a:cubicBezTo>
                  <a:pt x="468630" y="375920"/>
                  <a:pt x="496570" y="414020"/>
                  <a:pt x="537210" y="417830"/>
                </a:cubicBezTo>
                <a:cubicBezTo>
                  <a:pt x="600710" y="424180"/>
                  <a:pt x="703580" y="351790"/>
                  <a:pt x="787400" y="342900"/>
                </a:cubicBezTo>
                <a:cubicBezTo>
                  <a:pt x="869950" y="334010"/>
                  <a:pt x="976630" y="346710"/>
                  <a:pt x="1038860" y="364490"/>
                </a:cubicBezTo>
                <a:cubicBezTo>
                  <a:pt x="1080770" y="375920"/>
                  <a:pt x="1109980" y="391160"/>
                  <a:pt x="1136650" y="415290"/>
                </a:cubicBezTo>
                <a:cubicBezTo>
                  <a:pt x="1163320" y="438150"/>
                  <a:pt x="1186180" y="472440"/>
                  <a:pt x="1198880" y="505460"/>
                </a:cubicBezTo>
                <a:cubicBezTo>
                  <a:pt x="1211580" y="538480"/>
                  <a:pt x="1214120" y="584200"/>
                  <a:pt x="1211580" y="613410"/>
                </a:cubicBezTo>
                <a:cubicBezTo>
                  <a:pt x="1210310" y="635000"/>
                  <a:pt x="1207770" y="647700"/>
                  <a:pt x="1198880" y="666750"/>
                </a:cubicBezTo>
                <a:cubicBezTo>
                  <a:pt x="1187450" y="694690"/>
                  <a:pt x="1158240" y="736600"/>
                  <a:pt x="1136650" y="756920"/>
                </a:cubicBezTo>
                <a:cubicBezTo>
                  <a:pt x="1122680" y="772160"/>
                  <a:pt x="1111250" y="779780"/>
                  <a:pt x="1092200" y="788670"/>
                </a:cubicBezTo>
                <a:cubicBezTo>
                  <a:pt x="1064260" y="801370"/>
                  <a:pt x="1029970" y="810260"/>
                  <a:pt x="985520" y="815340"/>
                </a:cubicBezTo>
                <a:cubicBezTo>
                  <a:pt x="913130" y="822960"/>
                  <a:pt x="784860" y="825500"/>
                  <a:pt x="693420" y="803910"/>
                </a:cubicBezTo>
                <a:cubicBezTo>
                  <a:pt x="604520" y="783590"/>
                  <a:pt x="524510" y="742950"/>
                  <a:pt x="441960" y="693420"/>
                </a:cubicBezTo>
                <a:cubicBezTo>
                  <a:pt x="346710" y="637540"/>
                  <a:pt x="189230" y="567690"/>
                  <a:pt x="160020" y="476250"/>
                </a:cubicBezTo>
                <a:cubicBezTo>
                  <a:pt x="132080" y="387350"/>
                  <a:pt x="194310" y="222250"/>
                  <a:pt x="261620" y="154940"/>
                </a:cubicBezTo>
                <a:cubicBezTo>
                  <a:pt x="323850" y="92710"/>
                  <a:pt x="457200" y="77470"/>
                  <a:pt x="537210" y="68580"/>
                </a:cubicBezTo>
                <a:cubicBezTo>
                  <a:pt x="595630" y="63500"/>
                  <a:pt x="647700" y="73660"/>
                  <a:pt x="693420" y="86360"/>
                </a:cubicBezTo>
                <a:cubicBezTo>
                  <a:pt x="730250" y="97790"/>
                  <a:pt x="764540" y="111760"/>
                  <a:pt x="791210" y="134620"/>
                </a:cubicBezTo>
                <a:cubicBezTo>
                  <a:pt x="817880" y="157480"/>
                  <a:pt x="843280" y="196850"/>
                  <a:pt x="855980" y="223520"/>
                </a:cubicBezTo>
                <a:cubicBezTo>
                  <a:pt x="864870" y="242570"/>
                  <a:pt x="868680" y="255270"/>
                  <a:pt x="869950" y="276860"/>
                </a:cubicBezTo>
                <a:cubicBezTo>
                  <a:pt x="872490" y="306070"/>
                  <a:pt x="871220" y="351790"/>
                  <a:pt x="859790" y="384810"/>
                </a:cubicBezTo>
                <a:cubicBezTo>
                  <a:pt x="848360" y="419100"/>
                  <a:pt x="820420" y="454660"/>
                  <a:pt x="800100" y="476250"/>
                </a:cubicBezTo>
                <a:cubicBezTo>
                  <a:pt x="786130" y="492760"/>
                  <a:pt x="779780" y="497840"/>
                  <a:pt x="755650" y="509270"/>
                </a:cubicBezTo>
                <a:cubicBezTo>
                  <a:pt x="693420" y="538480"/>
                  <a:pt x="469900" y="598170"/>
                  <a:pt x="383540" y="603250"/>
                </a:cubicBezTo>
                <a:cubicBezTo>
                  <a:pt x="336550" y="604520"/>
                  <a:pt x="302260" y="596900"/>
                  <a:pt x="274320" y="586740"/>
                </a:cubicBezTo>
                <a:cubicBezTo>
                  <a:pt x="254000" y="580390"/>
                  <a:pt x="242570" y="574040"/>
                  <a:pt x="226060" y="560070"/>
                </a:cubicBezTo>
                <a:cubicBezTo>
                  <a:pt x="203200" y="541020"/>
                  <a:pt x="171450" y="509270"/>
                  <a:pt x="156210" y="477520"/>
                </a:cubicBezTo>
                <a:cubicBezTo>
                  <a:pt x="139700" y="445770"/>
                  <a:pt x="130810" y="405130"/>
                  <a:pt x="132080" y="369570"/>
                </a:cubicBezTo>
                <a:cubicBezTo>
                  <a:pt x="132080" y="335280"/>
                  <a:pt x="143510" y="295910"/>
                  <a:pt x="160020" y="264160"/>
                </a:cubicBezTo>
                <a:cubicBezTo>
                  <a:pt x="177800" y="233680"/>
                  <a:pt x="204470" y="203200"/>
                  <a:pt x="234950" y="184150"/>
                </a:cubicBezTo>
                <a:cubicBezTo>
                  <a:pt x="264160" y="165100"/>
                  <a:pt x="293370" y="152400"/>
                  <a:pt x="337820" y="147320"/>
                </a:cubicBezTo>
                <a:cubicBezTo>
                  <a:pt x="411480" y="139700"/>
                  <a:pt x="567690" y="161290"/>
                  <a:pt x="637540" y="184150"/>
                </a:cubicBezTo>
                <a:cubicBezTo>
                  <a:pt x="679450" y="198120"/>
                  <a:pt x="707390" y="213360"/>
                  <a:pt x="732790" y="237490"/>
                </a:cubicBezTo>
                <a:cubicBezTo>
                  <a:pt x="758190" y="261620"/>
                  <a:pt x="781050" y="295910"/>
                  <a:pt x="792480" y="330200"/>
                </a:cubicBezTo>
                <a:cubicBezTo>
                  <a:pt x="803910" y="363220"/>
                  <a:pt x="806450" y="403860"/>
                  <a:pt x="801370" y="439420"/>
                </a:cubicBezTo>
                <a:cubicBezTo>
                  <a:pt x="796290" y="473710"/>
                  <a:pt x="775970" y="514350"/>
                  <a:pt x="759460" y="539750"/>
                </a:cubicBezTo>
                <a:cubicBezTo>
                  <a:pt x="748030" y="557530"/>
                  <a:pt x="739140" y="567690"/>
                  <a:pt x="721360" y="580390"/>
                </a:cubicBezTo>
                <a:cubicBezTo>
                  <a:pt x="697230" y="596900"/>
                  <a:pt x="662940" y="618490"/>
                  <a:pt x="623570" y="627380"/>
                </a:cubicBezTo>
                <a:cubicBezTo>
                  <a:pt x="570230" y="640080"/>
                  <a:pt x="476250" y="635000"/>
                  <a:pt x="431800" y="632460"/>
                </a:cubicBezTo>
                <a:cubicBezTo>
                  <a:pt x="407670" y="631190"/>
                  <a:pt x="396240" y="632460"/>
                  <a:pt x="375920" y="626110"/>
                </a:cubicBezTo>
                <a:cubicBezTo>
                  <a:pt x="347980" y="617220"/>
                  <a:pt x="306070" y="599440"/>
                  <a:pt x="279400" y="575310"/>
                </a:cubicBezTo>
                <a:cubicBezTo>
                  <a:pt x="252730" y="552450"/>
                  <a:pt x="229870" y="518160"/>
                  <a:pt x="217170" y="485140"/>
                </a:cubicBezTo>
                <a:cubicBezTo>
                  <a:pt x="204470" y="452120"/>
                  <a:pt x="199390" y="411480"/>
                  <a:pt x="204470" y="377190"/>
                </a:cubicBezTo>
                <a:cubicBezTo>
                  <a:pt x="208280" y="341630"/>
                  <a:pt x="222250" y="303530"/>
                  <a:pt x="242570" y="274320"/>
                </a:cubicBezTo>
                <a:cubicBezTo>
                  <a:pt x="262890" y="245110"/>
                  <a:pt x="293370" y="218440"/>
                  <a:pt x="325120" y="201930"/>
                </a:cubicBezTo>
                <a:cubicBezTo>
                  <a:pt x="355600" y="185420"/>
                  <a:pt x="387350" y="171450"/>
                  <a:pt x="430530" y="175260"/>
                </a:cubicBezTo>
                <a:cubicBezTo>
                  <a:pt x="510540" y="184150"/>
                  <a:pt x="701040" y="297180"/>
                  <a:pt x="754380" y="336550"/>
                </a:cubicBezTo>
                <a:cubicBezTo>
                  <a:pt x="775970" y="351790"/>
                  <a:pt x="781050" y="358140"/>
                  <a:pt x="792480" y="375920"/>
                </a:cubicBezTo>
                <a:cubicBezTo>
                  <a:pt x="808990" y="401320"/>
                  <a:pt x="829310" y="443230"/>
                  <a:pt x="834390" y="477520"/>
                </a:cubicBezTo>
                <a:cubicBezTo>
                  <a:pt x="839470" y="513080"/>
                  <a:pt x="835660" y="553720"/>
                  <a:pt x="824230" y="586740"/>
                </a:cubicBezTo>
                <a:cubicBezTo>
                  <a:pt x="812800" y="619760"/>
                  <a:pt x="786130" y="656590"/>
                  <a:pt x="764540" y="678180"/>
                </a:cubicBezTo>
                <a:cubicBezTo>
                  <a:pt x="750570" y="693420"/>
                  <a:pt x="739140" y="702310"/>
                  <a:pt x="721360" y="711200"/>
                </a:cubicBezTo>
                <a:cubicBezTo>
                  <a:pt x="693420" y="723900"/>
                  <a:pt x="650240" y="739140"/>
                  <a:pt x="615950" y="740410"/>
                </a:cubicBezTo>
                <a:cubicBezTo>
                  <a:pt x="580390" y="741680"/>
                  <a:pt x="543560" y="716280"/>
                  <a:pt x="508000" y="717550"/>
                </a:cubicBezTo>
                <a:cubicBezTo>
                  <a:pt x="472440" y="717550"/>
                  <a:pt x="433070" y="741680"/>
                  <a:pt x="402590" y="744220"/>
                </a:cubicBezTo>
                <a:cubicBezTo>
                  <a:pt x="382270" y="745490"/>
                  <a:pt x="368300" y="742950"/>
                  <a:pt x="347980" y="736600"/>
                </a:cubicBezTo>
                <a:cubicBezTo>
                  <a:pt x="320040" y="728980"/>
                  <a:pt x="274320" y="704850"/>
                  <a:pt x="251460" y="687070"/>
                </a:cubicBezTo>
                <a:cubicBezTo>
                  <a:pt x="234950" y="673100"/>
                  <a:pt x="226060" y="662940"/>
                  <a:pt x="214630" y="645160"/>
                </a:cubicBezTo>
                <a:cubicBezTo>
                  <a:pt x="199390" y="619760"/>
                  <a:pt x="180340" y="577850"/>
                  <a:pt x="175260" y="543560"/>
                </a:cubicBezTo>
                <a:cubicBezTo>
                  <a:pt x="171450" y="508000"/>
                  <a:pt x="180340" y="462280"/>
                  <a:pt x="189230" y="434340"/>
                </a:cubicBezTo>
                <a:cubicBezTo>
                  <a:pt x="194310" y="414020"/>
                  <a:pt x="200660" y="402590"/>
                  <a:pt x="214630" y="386080"/>
                </a:cubicBezTo>
                <a:cubicBezTo>
                  <a:pt x="232410" y="361950"/>
                  <a:pt x="264160" y="328930"/>
                  <a:pt x="295910" y="312420"/>
                </a:cubicBezTo>
                <a:cubicBezTo>
                  <a:pt x="327660" y="295910"/>
                  <a:pt x="359410" y="287020"/>
                  <a:pt x="402590" y="287020"/>
                </a:cubicBezTo>
                <a:cubicBezTo>
                  <a:pt x="468630" y="284480"/>
                  <a:pt x="599440" y="307340"/>
                  <a:pt x="657860" y="336550"/>
                </a:cubicBezTo>
                <a:cubicBezTo>
                  <a:pt x="695960" y="355600"/>
                  <a:pt x="720090" y="379730"/>
                  <a:pt x="739140" y="408940"/>
                </a:cubicBezTo>
                <a:cubicBezTo>
                  <a:pt x="759460" y="438150"/>
                  <a:pt x="773430" y="476250"/>
                  <a:pt x="777240" y="511810"/>
                </a:cubicBezTo>
                <a:cubicBezTo>
                  <a:pt x="781050" y="547370"/>
                  <a:pt x="775970" y="588010"/>
                  <a:pt x="763270" y="621030"/>
                </a:cubicBezTo>
                <a:cubicBezTo>
                  <a:pt x="750570" y="654050"/>
                  <a:pt x="721360" y="689610"/>
                  <a:pt x="701040" y="709930"/>
                </a:cubicBezTo>
                <a:cubicBezTo>
                  <a:pt x="685800" y="725170"/>
                  <a:pt x="674370" y="732790"/>
                  <a:pt x="655320" y="741680"/>
                </a:cubicBezTo>
                <a:cubicBezTo>
                  <a:pt x="627380" y="753110"/>
                  <a:pt x="584200" y="767080"/>
                  <a:pt x="548640" y="767080"/>
                </a:cubicBezTo>
                <a:cubicBezTo>
                  <a:pt x="513080" y="765810"/>
                  <a:pt x="473710" y="736600"/>
                  <a:pt x="443230" y="739140"/>
                </a:cubicBezTo>
                <a:cubicBezTo>
                  <a:pt x="416560" y="741680"/>
                  <a:pt x="394970" y="768350"/>
                  <a:pt x="373380" y="770890"/>
                </a:cubicBezTo>
                <a:cubicBezTo>
                  <a:pt x="354330" y="774700"/>
                  <a:pt x="339090" y="770890"/>
                  <a:pt x="318770" y="764540"/>
                </a:cubicBezTo>
                <a:cubicBezTo>
                  <a:pt x="289560" y="756920"/>
                  <a:pt x="245110" y="732790"/>
                  <a:pt x="220980" y="715010"/>
                </a:cubicBezTo>
                <a:cubicBezTo>
                  <a:pt x="204470" y="702310"/>
                  <a:pt x="195580" y="692150"/>
                  <a:pt x="184150" y="674370"/>
                </a:cubicBezTo>
                <a:cubicBezTo>
                  <a:pt x="168910" y="648970"/>
                  <a:pt x="149860" y="607060"/>
                  <a:pt x="144780" y="571500"/>
                </a:cubicBezTo>
                <a:cubicBezTo>
                  <a:pt x="139700" y="537210"/>
                  <a:pt x="144780" y="496570"/>
                  <a:pt x="157480" y="463550"/>
                </a:cubicBezTo>
                <a:cubicBezTo>
                  <a:pt x="168910" y="430530"/>
                  <a:pt x="198120" y="393700"/>
                  <a:pt x="218440" y="373380"/>
                </a:cubicBezTo>
                <a:cubicBezTo>
                  <a:pt x="233680" y="358140"/>
                  <a:pt x="245110" y="350520"/>
                  <a:pt x="264160" y="341630"/>
                </a:cubicBezTo>
                <a:cubicBezTo>
                  <a:pt x="290830" y="328930"/>
                  <a:pt x="328930" y="308610"/>
                  <a:pt x="369570" y="313690"/>
                </a:cubicBezTo>
                <a:cubicBezTo>
                  <a:pt x="435610" y="323850"/>
                  <a:pt x="549910" y="384810"/>
                  <a:pt x="610870" y="454660"/>
                </a:cubicBezTo>
                <a:cubicBezTo>
                  <a:pt x="679450" y="532130"/>
                  <a:pt x="778510" y="703580"/>
                  <a:pt x="745490" y="775970"/>
                </a:cubicBezTo>
                <a:cubicBezTo>
                  <a:pt x="712470" y="848360"/>
                  <a:pt x="416560" y="855980"/>
                  <a:pt x="416560" y="886460"/>
                </a:cubicBezTo>
                <a:cubicBezTo>
                  <a:pt x="416560" y="908050"/>
                  <a:pt x="576580" y="933450"/>
                  <a:pt x="575310" y="942340"/>
                </a:cubicBezTo>
                <a:cubicBezTo>
                  <a:pt x="574040" y="948690"/>
                  <a:pt x="495300" y="946150"/>
                  <a:pt x="466090" y="941070"/>
                </a:cubicBezTo>
                <a:cubicBezTo>
                  <a:pt x="445770" y="937260"/>
                  <a:pt x="433070" y="932180"/>
                  <a:pt x="415290" y="920750"/>
                </a:cubicBezTo>
                <a:cubicBezTo>
                  <a:pt x="389890" y="905510"/>
                  <a:pt x="351790" y="871220"/>
                  <a:pt x="334010" y="848360"/>
                </a:cubicBezTo>
                <a:cubicBezTo>
                  <a:pt x="320040" y="830580"/>
                  <a:pt x="314960" y="819150"/>
                  <a:pt x="308610" y="798830"/>
                </a:cubicBezTo>
                <a:cubicBezTo>
                  <a:pt x="299720" y="770890"/>
                  <a:pt x="293370" y="720090"/>
                  <a:pt x="295910" y="689610"/>
                </a:cubicBezTo>
                <a:cubicBezTo>
                  <a:pt x="297180" y="669290"/>
                  <a:pt x="300990" y="656590"/>
                  <a:pt x="309880" y="636270"/>
                </a:cubicBezTo>
                <a:cubicBezTo>
                  <a:pt x="321310" y="609600"/>
                  <a:pt x="345440" y="570230"/>
                  <a:pt x="372110" y="547370"/>
                </a:cubicBezTo>
                <a:cubicBezTo>
                  <a:pt x="398780" y="523240"/>
                  <a:pt x="427990" y="508000"/>
                  <a:pt x="469900" y="496570"/>
                </a:cubicBezTo>
                <a:cubicBezTo>
                  <a:pt x="533400" y="480060"/>
                  <a:pt x="642620" y="480060"/>
                  <a:pt x="726440" y="481330"/>
                </a:cubicBezTo>
                <a:cubicBezTo>
                  <a:pt x="806450" y="482600"/>
                  <a:pt x="961390" y="492760"/>
                  <a:pt x="962660" y="504190"/>
                </a:cubicBezTo>
                <a:cubicBezTo>
                  <a:pt x="963930" y="510540"/>
                  <a:pt x="896620" y="519430"/>
                  <a:pt x="897890" y="525780"/>
                </a:cubicBezTo>
                <a:cubicBezTo>
                  <a:pt x="899160" y="543560"/>
                  <a:pt x="1305560" y="509270"/>
                  <a:pt x="1351280" y="577850"/>
                </a:cubicBezTo>
                <a:cubicBezTo>
                  <a:pt x="1385570" y="626110"/>
                  <a:pt x="1336040" y="739140"/>
                  <a:pt x="1291590" y="801370"/>
                </a:cubicBezTo>
                <a:cubicBezTo>
                  <a:pt x="1243330" y="869950"/>
                  <a:pt x="1158240" y="932180"/>
                  <a:pt x="1059180" y="961390"/>
                </a:cubicBezTo>
                <a:cubicBezTo>
                  <a:pt x="920750" y="1002030"/>
                  <a:pt x="631190" y="962660"/>
                  <a:pt x="520700" y="947420"/>
                </a:cubicBezTo>
                <a:cubicBezTo>
                  <a:pt x="471170" y="941070"/>
                  <a:pt x="445770" y="937260"/>
                  <a:pt x="415290" y="920750"/>
                </a:cubicBezTo>
                <a:cubicBezTo>
                  <a:pt x="383540" y="904240"/>
                  <a:pt x="353060" y="877570"/>
                  <a:pt x="334010" y="848360"/>
                </a:cubicBezTo>
                <a:cubicBezTo>
                  <a:pt x="313690" y="819150"/>
                  <a:pt x="299720" y="781050"/>
                  <a:pt x="295910" y="745490"/>
                </a:cubicBezTo>
                <a:cubicBezTo>
                  <a:pt x="292100" y="709930"/>
                  <a:pt x="300990" y="665480"/>
                  <a:pt x="309880" y="636270"/>
                </a:cubicBezTo>
                <a:cubicBezTo>
                  <a:pt x="316230" y="617220"/>
                  <a:pt x="322580" y="604520"/>
                  <a:pt x="335280" y="588010"/>
                </a:cubicBezTo>
                <a:cubicBezTo>
                  <a:pt x="354330" y="565150"/>
                  <a:pt x="392430" y="530860"/>
                  <a:pt x="417830" y="515620"/>
                </a:cubicBezTo>
                <a:cubicBezTo>
                  <a:pt x="435610" y="505460"/>
                  <a:pt x="447040" y="496570"/>
                  <a:pt x="469900" y="496570"/>
                </a:cubicBezTo>
                <a:cubicBezTo>
                  <a:pt x="510540" y="499110"/>
                  <a:pt x="642620" y="542290"/>
                  <a:pt x="646430" y="579120"/>
                </a:cubicBezTo>
                <a:cubicBezTo>
                  <a:pt x="650240" y="627380"/>
                  <a:pt x="445770" y="756920"/>
                  <a:pt x="373380" y="770890"/>
                </a:cubicBezTo>
                <a:cubicBezTo>
                  <a:pt x="331470" y="779780"/>
                  <a:pt x="298450" y="762000"/>
                  <a:pt x="266700" y="745490"/>
                </a:cubicBezTo>
                <a:cubicBezTo>
                  <a:pt x="234950" y="730250"/>
                  <a:pt x="204470" y="703580"/>
                  <a:pt x="184150" y="674370"/>
                </a:cubicBezTo>
                <a:cubicBezTo>
                  <a:pt x="163830" y="645160"/>
                  <a:pt x="149860" y="607060"/>
                  <a:pt x="144780" y="571500"/>
                </a:cubicBezTo>
                <a:cubicBezTo>
                  <a:pt x="139700" y="537210"/>
                  <a:pt x="144780" y="496570"/>
                  <a:pt x="157480" y="463550"/>
                </a:cubicBezTo>
                <a:cubicBezTo>
                  <a:pt x="168910" y="430530"/>
                  <a:pt x="191770" y="396240"/>
                  <a:pt x="218440" y="373380"/>
                </a:cubicBezTo>
                <a:cubicBezTo>
                  <a:pt x="245110" y="349250"/>
                  <a:pt x="287020" y="330200"/>
                  <a:pt x="314960" y="321310"/>
                </a:cubicBezTo>
                <a:cubicBezTo>
                  <a:pt x="335280" y="314960"/>
                  <a:pt x="344170" y="314960"/>
                  <a:pt x="369570" y="313690"/>
                </a:cubicBezTo>
                <a:cubicBezTo>
                  <a:pt x="427990" y="312420"/>
                  <a:pt x="604520" y="317500"/>
                  <a:pt x="657860" y="336550"/>
                </a:cubicBezTo>
                <a:cubicBezTo>
                  <a:pt x="681990" y="344170"/>
                  <a:pt x="688340" y="353060"/>
                  <a:pt x="703580" y="368300"/>
                </a:cubicBezTo>
                <a:cubicBezTo>
                  <a:pt x="723900" y="388620"/>
                  <a:pt x="753110" y="430530"/>
                  <a:pt x="764540" y="458470"/>
                </a:cubicBezTo>
                <a:cubicBezTo>
                  <a:pt x="773430" y="477520"/>
                  <a:pt x="775970" y="491490"/>
                  <a:pt x="777240" y="511810"/>
                </a:cubicBezTo>
                <a:cubicBezTo>
                  <a:pt x="779780" y="542290"/>
                  <a:pt x="775970" y="588010"/>
                  <a:pt x="763270" y="621030"/>
                </a:cubicBezTo>
                <a:cubicBezTo>
                  <a:pt x="750570" y="654050"/>
                  <a:pt x="721360" y="689610"/>
                  <a:pt x="701040" y="709930"/>
                </a:cubicBezTo>
                <a:cubicBezTo>
                  <a:pt x="685800" y="725170"/>
                  <a:pt x="674370" y="732790"/>
                  <a:pt x="655320" y="741680"/>
                </a:cubicBezTo>
                <a:cubicBezTo>
                  <a:pt x="627380" y="753110"/>
                  <a:pt x="584200" y="767080"/>
                  <a:pt x="548640" y="767080"/>
                </a:cubicBezTo>
                <a:cubicBezTo>
                  <a:pt x="513080" y="765810"/>
                  <a:pt x="477520" y="744220"/>
                  <a:pt x="443230" y="739140"/>
                </a:cubicBezTo>
                <a:cubicBezTo>
                  <a:pt x="410210" y="735330"/>
                  <a:pt x="374650" y="742950"/>
                  <a:pt x="347980" y="736600"/>
                </a:cubicBezTo>
                <a:cubicBezTo>
                  <a:pt x="327660" y="732790"/>
                  <a:pt x="314960" y="728980"/>
                  <a:pt x="297180" y="717550"/>
                </a:cubicBezTo>
                <a:cubicBezTo>
                  <a:pt x="270510" y="702310"/>
                  <a:pt x="234950" y="674370"/>
                  <a:pt x="214630" y="645160"/>
                </a:cubicBezTo>
                <a:cubicBezTo>
                  <a:pt x="194310" y="615950"/>
                  <a:pt x="181610" y="572770"/>
                  <a:pt x="175260" y="543560"/>
                </a:cubicBezTo>
                <a:cubicBezTo>
                  <a:pt x="171450" y="521970"/>
                  <a:pt x="171450" y="509270"/>
                  <a:pt x="175260" y="487680"/>
                </a:cubicBezTo>
                <a:cubicBezTo>
                  <a:pt x="180340" y="458470"/>
                  <a:pt x="194310" y="415290"/>
                  <a:pt x="214630" y="386080"/>
                </a:cubicBezTo>
                <a:cubicBezTo>
                  <a:pt x="233680" y="356870"/>
                  <a:pt x="264160" y="328930"/>
                  <a:pt x="295910" y="312420"/>
                </a:cubicBezTo>
                <a:cubicBezTo>
                  <a:pt x="327660" y="295910"/>
                  <a:pt x="356870" y="290830"/>
                  <a:pt x="402590" y="287020"/>
                </a:cubicBezTo>
                <a:cubicBezTo>
                  <a:pt x="477520" y="279400"/>
                  <a:pt x="641350" y="279400"/>
                  <a:pt x="708660" y="306070"/>
                </a:cubicBezTo>
                <a:cubicBezTo>
                  <a:pt x="749300" y="322580"/>
                  <a:pt x="772160" y="347980"/>
                  <a:pt x="792480" y="375920"/>
                </a:cubicBezTo>
                <a:cubicBezTo>
                  <a:pt x="814070" y="405130"/>
                  <a:pt x="829310" y="441960"/>
                  <a:pt x="834390" y="477520"/>
                </a:cubicBezTo>
                <a:cubicBezTo>
                  <a:pt x="839470" y="513080"/>
                  <a:pt x="833120" y="557530"/>
                  <a:pt x="824230" y="586740"/>
                </a:cubicBezTo>
                <a:cubicBezTo>
                  <a:pt x="819150" y="607060"/>
                  <a:pt x="810260" y="621030"/>
                  <a:pt x="800100" y="636270"/>
                </a:cubicBezTo>
                <a:cubicBezTo>
                  <a:pt x="789940" y="651510"/>
                  <a:pt x="781050" y="665480"/>
                  <a:pt x="764540" y="678180"/>
                </a:cubicBezTo>
                <a:cubicBezTo>
                  <a:pt x="741680" y="697230"/>
                  <a:pt x="703580" y="722630"/>
                  <a:pt x="669290" y="731520"/>
                </a:cubicBezTo>
                <a:cubicBezTo>
                  <a:pt x="636270" y="741680"/>
                  <a:pt x="589280" y="740410"/>
                  <a:pt x="560070" y="735330"/>
                </a:cubicBezTo>
                <a:cubicBezTo>
                  <a:pt x="539750" y="732790"/>
                  <a:pt x="525780" y="728980"/>
                  <a:pt x="508000" y="717550"/>
                </a:cubicBezTo>
                <a:cubicBezTo>
                  <a:pt x="482600" y="701040"/>
                  <a:pt x="462280" y="651510"/>
                  <a:pt x="431800" y="632460"/>
                </a:cubicBezTo>
                <a:cubicBezTo>
                  <a:pt x="401320" y="614680"/>
                  <a:pt x="351790" y="618490"/>
                  <a:pt x="325120" y="607060"/>
                </a:cubicBezTo>
                <a:cubicBezTo>
                  <a:pt x="306070" y="598170"/>
                  <a:pt x="294640" y="590550"/>
                  <a:pt x="279400" y="575310"/>
                </a:cubicBezTo>
                <a:cubicBezTo>
                  <a:pt x="259080" y="554990"/>
                  <a:pt x="229870" y="518160"/>
                  <a:pt x="217170" y="485140"/>
                </a:cubicBezTo>
                <a:cubicBezTo>
                  <a:pt x="204470" y="452120"/>
                  <a:pt x="201930" y="406400"/>
                  <a:pt x="204470" y="377190"/>
                </a:cubicBezTo>
                <a:cubicBezTo>
                  <a:pt x="205740" y="355600"/>
                  <a:pt x="208280" y="342900"/>
                  <a:pt x="217170" y="323850"/>
                </a:cubicBezTo>
                <a:cubicBezTo>
                  <a:pt x="229870" y="295910"/>
                  <a:pt x="252730" y="256540"/>
                  <a:pt x="279400" y="233680"/>
                </a:cubicBezTo>
                <a:cubicBezTo>
                  <a:pt x="306070" y="209550"/>
                  <a:pt x="334010" y="193040"/>
                  <a:pt x="375920" y="182880"/>
                </a:cubicBezTo>
                <a:cubicBezTo>
                  <a:pt x="440690" y="166370"/>
                  <a:pt x="574040" y="166370"/>
                  <a:pt x="637540" y="184150"/>
                </a:cubicBezTo>
                <a:cubicBezTo>
                  <a:pt x="679450" y="194310"/>
                  <a:pt x="707390" y="213360"/>
                  <a:pt x="732790" y="237490"/>
                </a:cubicBezTo>
                <a:cubicBezTo>
                  <a:pt x="758190" y="261620"/>
                  <a:pt x="781050" y="302260"/>
                  <a:pt x="792480" y="330200"/>
                </a:cubicBezTo>
                <a:cubicBezTo>
                  <a:pt x="800100" y="349250"/>
                  <a:pt x="802640" y="363220"/>
                  <a:pt x="803910" y="383540"/>
                </a:cubicBezTo>
                <a:cubicBezTo>
                  <a:pt x="803910" y="414020"/>
                  <a:pt x="800100" y="459740"/>
                  <a:pt x="786130" y="491490"/>
                </a:cubicBezTo>
                <a:cubicBezTo>
                  <a:pt x="773430" y="524510"/>
                  <a:pt x="749300" y="557530"/>
                  <a:pt x="721360" y="580390"/>
                </a:cubicBezTo>
                <a:cubicBezTo>
                  <a:pt x="694690" y="601980"/>
                  <a:pt x="651510" y="619760"/>
                  <a:pt x="623570" y="627380"/>
                </a:cubicBezTo>
                <a:cubicBezTo>
                  <a:pt x="603250" y="633730"/>
                  <a:pt x="593090" y="632460"/>
                  <a:pt x="567690" y="632460"/>
                </a:cubicBezTo>
                <a:cubicBezTo>
                  <a:pt x="516890" y="631190"/>
                  <a:pt x="389890" y="617220"/>
                  <a:pt x="327660" y="601980"/>
                </a:cubicBezTo>
                <a:cubicBezTo>
                  <a:pt x="285750" y="590550"/>
                  <a:pt x="255270" y="581660"/>
                  <a:pt x="226060" y="560070"/>
                </a:cubicBezTo>
                <a:cubicBezTo>
                  <a:pt x="198120" y="539750"/>
                  <a:pt x="171450" y="509270"/>
                  <a:pt x="156210" y="477520"/>
                </a:cubicBezTo>
                <a:cubicBezTo>
                  <a:pt x="139700" y="445770"/>
                  <a:pt x="130810" y="405130"/>
                  <a:pt x="132080" y="369570"/>
                </a:cubicBezTo>
                <a:cubicBezTo>
                  <a:pt x="132080" y="335280"/>
                  <a:pt x="143510" y="295910"/>
                  <a:pt x="160020" y="264160"/>
                </a:cubicBezTo>
                <a:cubicBezTo>
                  <a:pt x="177800" y="233680"/>
                  <a:pt x="210820" y="201930"/>
                  <a:pt x="234950" y="184150"/>
                </a:cubicBezTo>
                <a:cubicBezTo>
                  <a:pt x="251460" y="171450"/>
                  <a:pt x="259080" y="168910"/>
                  <a:pt x="284480" y="160020"/>
                </a:cubicBezTo>
                <a:cubicBezTo>
                  <a:pt x="347980" y="137160"/>
                  <a:pt x="571500" y="85090"/>
                  <a:pt x="638810" y="81280"/>
                </a:cubicBezTo>
                <a:cubicBezTo>
                  <a:pt x="664210" y="80010"/>
                  <a:pt x="673100" y="80010"/>
                  <a:pt x="693420" y="86360"/>
                </a:cubicBezTo>
                <a:cubicBezTo>
                  <a:pt x="721360" y="93980"/>
                  <a:pt x="764540" y="111760"/>
                  <a:pt x="791210" y="134620"/>
                </a:cubicBezTo>
                <a:cubicBezTo>
                  <a:pt x="817880" y="157480"/>
                  <a:pt x="842010" y="190500"/>
                  <a:pt x="855980" y="223520"/>
                </a:cubicBezTo>
                <a:cubicBezTo>
                  <a:pt x="868680" y="256540"/>
                  <a:pt x="872490" y="300990"/>
                  <a:pt x="871220" y="331470"/>
                </a:cubicBezTo>
                <a:cubicBezTo>
                  <a:pt x="871220" y="353060"/>
                  <a:pt x="868680" y="365760"/>
                  <a:pt x="859790" y="384810"/>
                </a:cubicBezTo>
                <a:cubicBezTo>
                  <a:pt x="848360" y="412750"/>
                  <a:pt x="825500" y="452120"/>
                  <a:pt x="800100" y="476250"/>
                </a:cubicBezTo>
                <a:cubicBezTo>
                  <a:pt x="774700" y="500380"/>
                  <a:pt x="732790" y="520700"/>
                  <a:pt x="704850" y="529590"/>
                </a:cubicBezTo>
                <a:cubicBezTo>
                  <a:pt x="684530" y="537210"/>
                  <a:pt x="674370" y="537210"/>
                  <a:pt x="650240" y="538480"/>
                </a:cubicBezTo>
                <a:cubicBezTo>
                  <a:pt x="603250" y="539750"/>
                  <a:pt x="480060" y="563880"/>
                  <a:pt x="445770" y="523240"/>
                </a:cubicBezTo>
                <a:cubicBezTo>
                  <a:pt x="401320" y="471170"/>
                  <a:pt x="426720" y="218440"/>
                  <a:pt x="477520" y="191770"/>
                </a:cubicBezTo>
                <a:cubicBezTo>
                  <a:pt x="521970" y="168910"/>
                  <a:pt x="615950" y="288290"/>
                  <a:pt x="701040" y="316230"/>
                </a:cubicBezTo>
                <a:cubicBezTo>
                  <a:pt x="798830" y="350520"/>
                  <a:pt x="976630" y="347980"/>
                  <a:pt x="1038860" y="364490"/>
                </a:cubicBezTo>
                <a:cubicBezTo>
                  <a:pt x="1064260" y="370840"/>
                  <a:pt x="1073150" y="373380"/>
                  <a:pt x="1090930" y="383540"/>
                </a:cubicBezTo>
                <a:cubicBezTo>
                  <a:pt x="1116330" y="398780"/>
                  <a:pt x="1153160" y="426720"/>
                  <a:pt x="1173480" y="455930"/>
                </a:cubicBezTo>
                <a:cubicBezTo>
                  <a:pt x="1192530" y="485140"/>
                  <a:pt x="1207770" y="523240"/>
                  <a:pt x="1211580" y="558800"/>
                </a:cubicBezTo>
                <a:cubicBezTo>
                  <a:pt x="1216660" y="593090"/>
                  <a:pt x="1207770" y="638810"/>
                  <a:pt x="1198880" y="666750"/>
                </a:cubicBezTo>
                <a:cubicBezTo>
                  <a:pt x="1192530" y="687070"/>
                  <a:pt x="1186180" y="699770"/>
                  <a:pt x="1173480" y="716280"/>
                </a:cubicBezTo>
                <a:cubicBezTo>
                  <a:pt x="1155700" y="739140"/>
                  <a:pt x="1117600" y="773430"/>
                  <a:pt x="1092200" y="788670"/>
                </a:cubicBezTo>
                <a:cubicBezTo>
                  <a:pt x="1074420" y="800100"/>
                  <a:pt x="1066800" y="803910"/>
                  <a:pt x="1040130" y="808990"/>
                </a:cubicBezTo>
                <a:cubicBezTo>
                  <a:pt x="955040" y="822960"/>
                  <a:pt x="633730" y="812800"/>
                  <a:pt x="485140" y="800100"/>
                </a:cubicBezTo>
                <a:cubicBezTo>
                  <a:pt x="384810" y="791210"/>
                  <a:pt x="287020" y="793750"/>
                  <a:pt x="234950" y="762000"/>
                </a:cubicBezTo>
                <a:cubicBezTo>
                  <a:pt x="200660" y="740410"/>
                  <a:pt x="185420" y="704850"/>
                  <a:pt x="172720" y="671830"/>
                </a:cubicBezTo>
                <a:cubicBezTo>
                  <a:pt x="160020" y="638810"/>
                  <a:pt x="154940" y="598170"/>
                  <a:pt x="158750" y="562610"/>
                </a:cubicBezTo>
                <a:cubicBezTo>
                  <a:pt x="163830" y="528320"/>
                  <a:pt x="177800" y="490220"/>
                  <a:pt x="198120" y="461010"/>
                </a:cubicBezTo>
                <a:cubicBezTo>
                  <a:pt x="217170" y="431800"/>
                  <a:pt x="247650" y="403860"/>
                  <a:pt x="279400" y="387350"/>
                </a:cubicBezTo>
                <a:cubicBezTo>
                  <a:pt x="309880" y="370840"/>
                  <a:pt x="350520" y="361950"/>
                  <a:pt x="384810" y="360680"/>
                </a:cubicBezTo>
                <a:cubicBezTo>
                  <a:pt x="420370" y="360680"/>
                  <a:pt x="464820" y="374650"/>
                  <a:pt x="491490" y="387350"/>
                </a:cubicBezTo>
                <a:cubicBezTo>
                  <a:pt x="510540" y="396240"/>
                  <a:pt x="519430" y="402590"/>
                  <a:pt x="537210" y="417830"/>
                </a:cubicBezTo>
                <a:cubicBezTo>
                  <a:pt x="566420" y="444500"/>
                  <a:pt x="613410" y="490220"/>
                  <a:pt x="643890" y="539750"/>
                </a:cubicBezTo>
                <a:cubicBezTo>
                  <a:pt x="680720" y="599440"/>
                  <a:pt x="725170" y="695960"/>
                  <a:pt x="728980" y="755650"/>
                </a:cubicBezTo>
                <a:cubicBezTo>
                  <a:pt x="731520" y="796290"/>
                  <a:pt x="718820" y="830580"/>
                  <a:pt x="702310" y="861060"/>
                </a:cubicBezTo>
                <a:cubicBezTo>
                  <a:pt x="685800" y="892810"/>
                  <a:pt x="652780" y="924560"/>
                  <a:pt x="629920" y="943610"/>
                </a:cubicBezTo>
                <a:cubicBezTo>
                  <a:pt x="613410" y="956310"/>
                  <a:pt x="600710" y="962660"/>
                  <a:pt x="580390" y="969010"/>
                </a:cubicBezTo>
                <a:cubicBezTo>
                  <a:pt x="552450" y="977900"/>
                  <a:pt x="501650" y="982980"/>
                  <a:pt x="472440" y="981710"/>
                </a:cubicBezTo>
                <a:cubicBezTo>
                  <a:pt x="450850" y="980440"/>
                  <a:pt x="438150" y="976630"/>
                  <a:pt x="419100" y="967740"/>
                </a:cubicBezTo>
                <a:cubicBezTo>
                  <a:pt x="391160" y="956310"/>
                  <a:pt x="350520" y="927100"/>
                  <a:pt x="328930" y="905510"/>
                </a:cubicBezTo>
                <a:cubicBezTo>
                  <a:pt x="313690" y="891540"/>
                  <a:pt x="306070" y="880110"/>
                  <a:pt x="297180" y="861060"/>
                </a:cubicBezTo>
                <a:cubicBezTo>
                  <a:pt x="285750" y="833120"/>
                  <a:pt x="274320" y="793750"/>
                  <a:pt x="271780" y="754380"/>
                </a:cubicBezTo>
                <a:cubicBezTo>
                  <a:pt x="267970" y="704850"/>
                  <a:pt x="279400" y="645160"/>
                  <a:pt x="288290" y="584200"/>
                </a:cubicBezTo>
                <a:cubicBezTo>
                  <a:pt x="300990" y="511810"/>
                  <a:pt x="309880" y="424180"/>
                  <a:pt x="341630" y="350520"/>
                </a:cubicBezTo>
                <a:cubicBezTo>
                  <a:pt x="375920" y="271780"/>
                  <a:pt x="455930" y="121920"/>
                  <a:pt x="494030" y="127000"/>
                </a:cubicBezTo>
                <a:cubicBezTo>
                  <a:pt x="529590" y="132080"/>
                  <a:pt x="523240" y="290830"/>
                  <a:pt x="568960" y="360680"/>
                </a:cubicBezTo>
                <a:cubicBezTo>
                  <a:pt x="622300" y="443230"/>
                  <a:pt x="751840" y="590550"/>
                  <a:pt x="811530" y="579120"/>
                </a:cubicBezTo>
                <a:cubicBezTo>
                  <a:pt x="866140" y="568960"/>
                  <a:pt x="901700" y="407670"/>
                  <a:pt x="924560" y="344170"/>
                </a:cubicBezTo>
                <a:cubicBezTo>
                  <a:pt x="939800" y="302260"/>
                  <a:pt x="934720" y="269240"/>
                  <a:pt x="951230" y="237490"/>
                </a:cubicBezTo>
                <a:cubicBezTo>
                  <a:pt x="967740" y="207010"/>
                  <a:pt x="994410" y="176530"/>
                  <a:pt x="1023620" y="156210"/>
                </a:cubicBezTo>
                <a:cubicBezTo>
                  <a:pt x="1052830" y="135890"/>
                  <a:pt x="1090930" y="121920"/>
                  <a:pt x="1126490" y="118110"/>
                </a:cubicBezTo>
                <a:cubicBezTo>
                  <a:pt x="1160780" y="113030"/>
                  <a:pt x="1206500" y="121920"/>
                  <a:pt x="1234440" y="130810"/>
                </a:cubicBezTo>
                <a:cubicBezTo>
                  <a:pt x="1254760" y="137160"/>
                  <a:pt x="1267460" y="143510"/>
                  <a:pt x="1283970" y="156210"/>
                </a:cubicBezTo>
                <a:cubicBezTo>
                  <a:pt x="1306830" y="175260"/>
                  <a:pt x="1339850" y="207010"/>
                  <a:pt x="1356360" y="238760"/>
                </a:cubicBezTo>
                <a:cubicBezTo>
                  <a:pt x="1372870" y="270510"/>
                  <a:pt x="1376680" y="298450"/>
                  <a:pt x="1381760" y="345440"/>
                </a:cubicBezTo>
                <a:cubicBezTo>
                  <a:pt x="1390650" y="427990"/>
                  <a:pt x="1399540" y="591820"/>
                  <a:pt x="1374140" y="698500"/>
                </a:cubicBezTo>
                <a:cubicBezTo>
                  <a:pt x="1350010" y="798830"/>
                  <a:pt x="1318260" y="913130"/>
                  <a:pt x="1244600" y="970280"/>
                </a:cubicBezTo>
                <a:cubicBezTo>
                  <a:pt x="1164590" y="1033780"/>
                  <a:pt x="1013460" y="1062990"/>
                  <a:pt x="894080" y="1043940"/>
                </a:cubicBezTo>
                <a:cubicBezTo>
                  <a:pt x="753110" y="1021080"/>
                  <a:pt x="599440" y="859790"/>
                  <a:pt x="459740" y="792480"/>
                </a:cubicBezTo>
                <a:cubicBezTo>
                  <a:pt x="337820" y="734060"/>
                  <a:pt x="172720" y="704850"/>
                  <a:pt x="104140" y="654050"/>
                </a:cubicBezTo>
                <a:cubicBezTo>
                  <a:pt x="67310" y="627380"/>
                  <a:pt x="50800" y="600710"/>
                  <a:pt x="36830" y="567690"/>
                </a:cubicBezTo>
                <a:cubicBezTo>
                  <a:pt x="22860" y="535940"/>
                  <a:pt x="15240" y="495300"/>
                  <a:pt x="17780" y="459740"/>
                </a:cubicBezTo>
                <a:cubicBezTo>
                  <a:pt x="19050" y="425450"/>
                  <a:pt x="31750" y="386080"/>
                  <a:pt x="49530" y="355600"/>
                </a:cubicBezTo>
                <a:cubicBezTo>
                  <a:pt x="68580" y="325120"/>
                  <a:pt x="96520" y="297180"/>
                  <a:pt x="127000" y="278130"/>
                </a:cubicBezTo>
                <a:cubicBezTo>
                  <a:pt x="157480" y="260350"/>
                  <a:pt x="196850" y="247650"/>
                  <a:pt x="232410" y="246380"/>
                </a:cubicBezTo>
                <a:cubicBezTo>
                  <a:pt x="266700" y="243840"/>
                  <a:pt x="308610" y="248920"/>
                  <a:pt x="339090" y="265430"/>
                </a:cubicBezTo>
                <a:cubicBezTo>
                  <a:pt x="369570" y="283210"/>
                  <a:pt x="386080" y="312420"/>
                  <a:pt x="414020" y="345440"/>
                </a:cubicBezTo>
                <a:cubicBezTo>
                  <a:pt x="455930" y="397510"/>
                  <a:pt x="562610" y="487680"/>
                  <a:pt x="557530" y="553720"/>
                </a:cubicBezTo>
                <a:cubicBezTo>
                  <a:pt x="552450" y="618490"/>
                  <a:pt x="394970" y="742950"/>
                  <a:pt x="384810" y="736600"/>
                </a:cubicBezTo>
                <a:cubicBezTo>
                  <a:pt x="373380" y="728980"/>
                  <a:pt x="480060" y="563880"/>
                  <a:pt x="499110" y="499110"/>
                </a:cubicBezTo>
                <a:cubicBezTo>
                  <a:pt x="511810" y="457200"/>
                  <a:pt x="500380" y="422910"/>
                  <a:pt x="513080" y="389890"/>
                </a:cubicBezTo>
                <a:cubicBezTo>
                  <a:pt x="525780" y="356870"/>
                  <a:pt x="548640" y="323850"/>
                  <a:pt x="575310" y="300990"/>
                </a:cubicBezTo>
                <a:cubicBezTo>
                  <a:pt x="601980" y="276860"/>
                  <a:pt x="637540" y="257810"/>
                  <a:pt x="671830" y="250190"/>
                </a:cubicBezTo>
                <a:cubicBezTo>
                  <a:pt x="706120" y="241300"/>
                  <a:pt x="751840" y="243840"/>
                  <a:pt x="781050" y="250190"/>
                </a:cubicBezTo>
                <a:cubicBezTo>
                  <a:pt x="802640" y="254000"/>
                  <a:pt x="814070" y="259080"/>
                  <a:pt x="833120" y="269240"/>
                </a:cubicBezTo>
                <a:cubicBezTo>
                  <a:pt x="858520" y="284480"/>
                  <a:pt x="891540" y="307340"/>
                  <a:pt x="914400" y="341630"/>
                </a:cubicBezTo>
                <a:cubicBezTo>
                  <a:pt x="947420" y="393700"/>
                  <a:pt x="969010" y="491490"/>
                  <a:pt x="986790" y="563880"/>
                </a:cubicBezTo>
                <a:cubicBezTo>
                  <a:pt x="1003300" y="628650"/>
                  <a:pt x="1054100" y="708660"/>
                  <a:pt x="1023620" y="754380"/>
                </a:cubicBezTo>
                <a:cubicBezTo>
                  <a:pt x="975360" y="822960"/>
                  <a:pt x="567690" y="829310"/>
                  <a:pt x="567690" y="829310"/>
                </a:cubicBezTo>
              </a:path>
            </a:pathLst>
          </a:custGeom>
          <a:solidFill>
            <a:srgbClr val="FDFDFD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11285220" y="-164783"/>
            <a:ext cx="1179195" cy="1495425"/>
          </a:xfrm>
          <a:custGeom>
            <a:rect b="b" l="l" r="r" t="t"/>
            <a:pathLst>
              <a:path extrusionOk="0" h="1993900" w="1572260">
                <a:moveTo>
                  <a:pt x="340360" y="1492250"/>
                </a:moveTo>
                <a:cubicBezTo>
                  <a:pt x="323850" y="1308100"/>
                  <a:pt x="852170" y="1591310"/>
                  <a:pt x="1061720" y="1562100"/>
                </a:cubicBezTo>
                <a:cubicBezTo>
                  <a:pt x="1217930" y="1540510"/>
                  <a:pt x="1404620" y="1311910"/>
                  <a:pt x="1445260" y="1338580"/>
                </a:cubicBezTo>
                <a:cubicBezTo>
                  <a:pt x="1469390" y="1355090"/>
                  <a:pt x="1438910" y="1445260"/>
                  <a:pt x="1426210" y="1496060"/>
                </a:cubicBezTo>
                <a:cubicBezTo>
                  <a:pt x="1413510" y="1546860"/>
                  <a:pt x="1393190" y="1596390"/>
                  <a:pt x="1369060" y="1643380"/>
                </a:cubicBezTo>
                <a:cubicBezTo>
                  <a:pt x="1344930" y="1689100"/>
                  <a:pt x="1313180" y="1733550"/>
                  <a:pt x="1278890" y="1772920"/>
                </a:cubicBezTo>
                <a:cubicBezTo>
                  <a:pt x="1243330" y="1812290"/>
                  <a:pt x="1202690" y="1847850"/>
                  <a:pt x="1159510" y="1877060"/>
                </a:cubicBezTo>
                <a:cubicBezTo>
                  <a:pt x="1116330" y="1907540"/>
                  <a:pt x="1068070" y="1931670"/>
                  <a:pt x="1018540" y="1950720"/>
                </a:cubicBezTo>
                <a:cubicBezTo>
                  <a:pt x="970280" y="1968500"/>
                  <a:pt x="916940" y="1981200"/>
                  <a:pt x="864870" y="1987550"/>
                </a:cubicBezTo>
                <a:cubicBezTo>
                  <a:pt x="812800" y="1993900"/>
                  <a:pt x="758190" y="1993900"/>
                  <a:pt x="707390" y="1987550"/>
                </a:cubicBezTo>
                <a:cubicBezTo>
                  <a:pt x="655320" y="1979930"/>
                  <a:pt x="601980" y="1967230"/>
                  <a:pt x="553720" y="1948180"/>
                </a:cubicBezTo>
                <a:cubicBezTo>
                  <a:pt x="504190" y="1929130"/>
                  <a:pt x="455930" y="1903730"/>
                  <a:pt x="414020" y="1874520"/>
                </a:cubicBezTo>
                <a:cubicBezTo>
                  <a:pt x="370840" y="1844040"/>
                  <a:pt x="330200" y="1808480"/>
                  <a:pt x="295910" y="1769110"/>
                </a:cubicBezTo>
                <a:cubicBezTo>
                  <a:pt x="260350" y="1729740"/>
                  <a:pt x="229870" y="1684020"/>
                  <a:pt x="205740" y="1638300"/>
                </a:cubicBezTo>
                <a:cubicBezTo>
                  <a:pt x="181610" y="1591310"/>
                  <a:pt x="162560" y="1540510"/>
                  <a:pt x="151130" y="1489710"/>
                </a:cubicBezTo>
                <a:cubicBezTo>
                  <a:pt x="138430" y="1438910"/>
                  <a:pt x="143510" y="1400810"/>
                  <a:pt x="132080" y="1332230"/>
                </a:cubicBezTo>
                <a:cubicBezTo>
                  <a:pt x="110490" y="1201420"/>
                  <a:pt x="27940" y="894080"/>
                  <a:pt x="13970" y="760730"/>
                </a:cubicBezTo>
                <a:cubicBezTo>
                  <a:pt x="6350" y="690880"/>
                  <a:pt x="6350" y="651510"/>
                  <a:pt x="11430" y="598170"/>
                </a:cubicBezTo>
                <a:cubicBezTo>
                  <a:pt x="17780" y="544830"/>
                  <a:pt x="30480" y="491490"/>
                  <a:pt x="48260" y="440690"/>
                </a:cubicBezTo>
                <a:cubicBezTo>
                  <a:pt x="67310" y="391160"/>
                  <a:pt x="92710" y="341630"/>
                  <a:pt x="123190" y="297180"/>
                </a:cubicBezTo>
                <a:cubicBezTo>
                  <a:pt x="152400" y="252730"/>
                  <a:pt x="189230" y="210820"/>
                  <a:pt x="228600" y="173990"/>
                </a:cubicBezTo>
                <a:cubicBezTo>
                  <a:pt x="267970" y="138430"/>
                  <a:pt x="313690" y="106680"/>
                  <a:pt x="360680" y="81280"/>
                </a:cubicBezTo>
                <a:cubicBezTo>
                  <a:pt x="407670" y="55880"/>
                  <a:pt x="459740" y="35560"/>
                  <a:pt x="511810" y="21590"/>
                </a:cubicBezTo>
                <a:cubicBezTo>
                  <a:pt x="563880" y="8890"/>
                  <a:pt x="618490" y="1270"/>
                  <a:pt x="671830" y="1270"/>
                </a:cubicBezTo>
                <a:cubicBezTo>
                  <a:pt x="726440" y="0"/>
                  <a:pt x="781050" y="6350"/>
                  <a:pt x="833120" y="19050"/>
                </a:cubicBezTo>
                <a:cubicBezTo>
                  <a:pt x="885190" y="30480"/>
                  <a:pt x="937260" y="49530"/>
                  <a:pt x="985520" y="74930"/>
                </a:cubicBezTo>
                <a:cubicBezTo>
                  <a:pt x="1032510" y="99060"/>
                  <a:pt x="1079500" y="129540"/>
                  <a:pt x="1120140" y="165100"/>
                </a:cubicBezTo>
                <a:cubicBezTo>
                  <a:pt x="1159510" y="200660"/>
                  <a:pt x="1197610" y="241300"/>
                  <a:pt x="1228090" y="284480"/>
                </a:cubicBezTo>
                <a:cubicBezTo>
                  <a:pt x="1258570" y="328930"/>
                  <a:pt x="1285240" y="377190"/>
                  <a:pt x="1305560" y="427990"/>
                </a:cubicBezTo>
                <a:cubicBezTo>
                  <a:pt x="1324610" y="477520"/>
                  <a:pt x="1322070" y="563880"/>
                  <a:pt x="1344930" y="584200"/>
                </a:cubicBezTo>
                <a:cubicBezTo>
                  <a:pt x="1357630" y="595630"/>
                  <a:pt x="1375410" y="580390"/>
                  <a:pt x="1388110" y="590550"/>
                </a:cubicBezTo>
                <a:cubicBezTo>
                  <a:pt x="1419860" y="615950"/>
                  <a:pt x="1455420" y="723900"/>
                  <a:pt x="1471930" y="793750"/>
                </a:cubicBezTo>
                <a:cubicBezTo>
                  <a:pt x="1487170" y="864870"/>
                  <a:pt x="1492250" y="941070"/>
                  <a:pt x="1484630" y="1013460"/>
                </a:cubicBezTo>
                <a:cubicBezTo>
                  <a:pt x="1477010" y="1084580"/>
                  <a:pt x="1457960" y="1159510"/>
                  <a:pt x="1427480" y="1224280"/>
                </a:cubicBezTo>
                <a:cubicBezTo>
                  <a:pt x="1398270" y="1290320"/>
                  <a:pt x="1355090" y="1353820"/>
                  <a:pt x="1305560" y="1407160"/>
                </a:cubicBezTo>
                <a:cubicBezTo>
                  <a:pt x="1257300" y="1459230"/>
                  <a:pt x="1196340" y="1506220"/>
                  <a:pt x="1132840" y="1540510"/>
                </a:cubicBezTo>
                <a:cubicBezTo>
                  <a:pt x="1069340" y="1574800"/>
                  <a:pt x="996950" y="1600200"/>
                  <a:pt x="925830" y="1612900"/>
                </a:cubicBezTo>
                <a:cubicBezTo>
                  <a:pt x="854710" y="1624330"/>
                  <a:pt x="777240" y="1625600"/>
                  <a:pt x="706120" y="1614170"/>
                </a:cubicBezTo>
                <a:cubicBezTo>
                  <a:pt x="635000" y="1602740"/>
                  <a:pt x="561340" y="1578610"/>
                  <a:pt x="497840" y="1545590"/>
                </a:cubicBezTo>
                <a:cubicBezTo>
                  <a:pt x="434340" y="1512570"/>
                  <a:pt x="372110" y="1465580"/>
                  <a:pt x="322580" y="1414780"/>
                </a:cubicBezTo>
                <a:cubicBezTo>
                  <a:pt x="273050" y="1362710"/>
                  <a:pt x="228600" y="1299210"/>
                  <a:pt x="198120" y="1233170"/>
                </a:cubicBezTo>
                <a:cubicBezTo>
                  <a:pt x="167640" y="1168400"/>
                  <a:pt x="146050" y="1094740"/>
                  <a:pt x="138430" y="1022350"/>
                </a:cubicBezTo>
                <a:cubicBezTo>
                  <a:pt x="129540" y="951230"/>
                  <a:pt x="133350" y="875030"/>
                  <a:pt x="148590" y="803910"/>
                </a:cubicBezTo>
                <a:cubicBezTo>
                  <a:pt x="162560" y="732790"/>
                  <a:pt x="190500" y="661670"/>
                  <a:pt x="227330" y="599440"/>
                </a:cubicBezTo>
                <a:cubicBezTo>
                  <a:pt x="264160" y="537210"/>
                  <a:pt x="313690" y="478790"/>
                  <a:pt x="368300" y="431800"/>
                </a:cubicBezTo>
                <a:cubicBezTo>
                  <a:pt x="422910" y="384810"/>
                  <a:pt x="488950" y="344170"/>
                  <a:pt x="554990" y="317500"/>
                </a:cubicBezTo>
                <a:cubicBezTo>
                  <a:pt x="622300" y="289560"/>
                  <a:pt x="697230" y="273050"/>
                  <a:pt x="769620" y="267970"/>
                </a:cubicBezTo>
                <a:cubicBezTo>
                  <a:pt x="840740" y="264160"/>
                  <a:pt x="918210" y="271780"/>
                  <a:pt x="986790" y="290830"/>
                </a:cubicBezTo>
                <a:cubicBezTo>
                  <a:pt x="1056640" y="309880"/>
                  <a:pt x="1126490" y="341630"/>
                  <a:pt x="1187450" y="381000"/>
                </a:cubicBezTo>
                <a:cubicBezTo>
                  <a:pt x="1247140" y="421640"/>
                  <a:pt x="1303020" y="473710"/>
                  <a:pt x="1347470" y="530860"/>
                </a:cubicBezTo>
                <a:cubicBezTo>
                  <a:pt x="1390650" y="588010"/>
                  <a:pt x="1427480" y="655320"/>
                  <a:pt x="1451610" y="723900"/>
                </a:cubicBezTo>
                <a:cubicBezTo>
                  <a:pt x="1474470" y="792480"/>
                  <a:pt x="1487170" y="867410"/>
                  <a:pt x="1488440" y="939800"/>
                </a:cubicBezTo>
                <a:cubicBezTo>
                  <a:pt x="1488440" y="1012190"/>
                  <a:pt x="1477010" y="1088390"/>
                  <a:pt x="1454150" y="1156970"/>
                </a:cubicBezTo>
                <a:cubicBezTo>
                  <a:pt x="1431290" y="1224280"/>
                  <a:pt x="1395730" y="1292860"/>
                  <a:pt x="1352550" y="1351280"/>
                </a:cubicBezTo>
                <a:cubicBezTo>
                  <a:pt x="1309370" y="1408430"/>
                  <a:pt x="1254760" y="1461770"/>
                  <a:pt x="1195070" y="1502410"/>
                </a:cubicBezTo>
                <a:cubicBezTo>
                  <a:pt x="1135380" y="1543050"/>
                  <a:pt x="1065530" y="1576070"/>
                  <a:pt x="996950" y="1596390"/>
                </a:cubicBezTo>
                <a:cubicBezTo>
                  <a:pt x="927100" y="1615440"/>
                  <a:pt x="850900" y="1624330"/>
                  <a:pt x="778510" y="1621790"/>
                </a:cubicBezTo>
                <a:cubicBezTo>
                  <a:pt x="707390" y="1617980"/>
                  <a:pt x="631190" y="1601470"/>
                  <a:pt x="565150" y="1576070"/>
                </a:cubicBezTo>
                <a:cubicBezTo>
                  <a:pt x="497840" y="1549400"/>
                  <a:pt x="431800" y="1510030"/>
                  <a:pt x="375920" y="1464310"/>
                </a:cubicBezTo>
                <a:cubicBezTo>
                  <a:pt x="321310" y="1417320"/>
                  <a:pt x="279400" y="1374140"/>
                  <a:pt x="232410" y="1297940"/>
                </a:cubicBezTo>
                <a:cubicBezTo>
                  <a:pt x="157480" y="1174750"/>
                  <a:pt x="39370" y="889000"/>
                  <a:pt x="13970" y="760730"/>
                </a:cubicBezTo>
                <a:cubicBezTo>
                  <a:pt x="0" y="692150"/>
                  <a:pt x="6350" y="651510"/>
                  <a:pt x="11430" y="598170"/>
                </a:cubicBezTo>
                <a:cubicBezTo>
                  <a:pt x="17780" y="544830"/>
                  <a:pt x="30480" y="491490"/>
                  <a:pt x="48260" y="440690"/>
                </a:cubicBezTo>
                <a:cubicBezTo>
                  <a:pt x="67310" y="391160"/>
                  <a:pt x="92710" y="341630"/>
                  <a:pt x="121920" y="297180"/>
                </a:cubicBezTo>
                <a:cubicBezTo>
                  <a:pt x="152400" y="252730"/>
                  <a:pt x="189230" y="210820"/>
                  <a:pt x="228600" y="173990"/>
                </a:cubicBezTo>
                <a:cubicBezTo>
                  <a:pt x="267970" y="138430"/>
                  <a:pt x="313690" y="106680"/>
                  <a:pt x="360680" y="81280"/>
                </a:cubicBezTo>
                <a:cubicBezTo>
                  <a:pt x="407670" y="55880"/>
                  <a:pt x="459740" y="35560"/>
                  <a:pt x="511810" y="21590"/>
                </a:cubicBezTo>
                <a:cubicBezTo>
                  <a:pt x="563880" y="8890"/>
                  <a:pt x="618490" y="1270"/>
                  <a:pt x="671830" y="1270"/>
                </a:cubicBezTo>
                <a:cubicBezTo>
                  <a:pt x="726440" y="0"/>
                  <a:pt x="781050" y="6350"/>
                  <a:pt x="833120" y="19050"/>
                </a:cubicBezTo>
                <a:cubicBezTo>
                  <a:pt x="885190" y="30480"/>
                  <a:pt x="937260" y="49530"/>
                  <a:pt x="985520" y="74930"/>
                </a:cubicBezTo>
                <a:cubicBezTo>
                  <a:pt x="1032510" y="99060"/>
                  <a:pt x="1079500" y="129540"/>
                  <a:pt x="1120140" y="165100"/>
                </a:cubicBezTo>
                <a:cubicBezTo>
                  <a:pt x="1159510" y="199390"/>
                  <a:pt x="1197610" y="241300"/>
                  <a:pt x="1228090" y="284480"/>
                </a:cubicBezTo>
                <a:cubicBezTo>
                  <a:pt x="1258570" y="328930"/>
                  <a:pt x="1285240" y="377190"/>
                  <a:pt x="1305560" y="427990"/>
                </a:cubicBezTo>
                <a:cubicBezTo>
                  <a:pt x="1324610" y="477520"/>
                  <a:pt x="1352550" y="580390"/>
                  <a:pt x="1344930" y="584200"/>
                </a:cubicBezTo>
                <a:cubicBezTo>
                  <a:pt x="1342390" y="585470"/>
                  <a:pt x="1333500" y="567690"/>
                  <a:pt x="1329690" y="568960"/>
                </a:cubicBezTo>
                <a:cubicBezTo>
                  <a:pt x="1308100" y="580390"/>
                  <a:pt x="1443990" y="1178560"/>
                  <a:pt x="1445260" y="1338580"/>
                </a:cubicBezTo>
                <a:cubicBezTo>
                  <a:pt x="1446530" y="1410970"/>
                  <a:pt x="1438910" y="1445260"/>
                  <a:pt x="1426210" y="1496060"/>
                </a:cubicBezTo>
                <a:cubicBezTo>
                  <a:pt x="1413510" y="1546860"/>
                  <a:pt x="1393190" y="1596390"/>
                  <a:pt x="1369060" y="1643380"/>
                </a:cubicBezTo>
                <a:cubicBezTo>
                  <a:pt x="1344930" y="1689100"/>
                  <a:pt x="1313180" y="1733550"/>
                  <a:pt x="1278890" y="1772920"/>
                </a:cubicBezTo>
                <a:cubicBezTo>
                  <a:pt x="1243330" y="1812290"/>
                  <a:pt x="1202690" y="1847850"/>
                  <a:pt x="1159510" y="1877060"/>
                </a:cubicBezTo>
                <a:cubicBezTo>
                  <a:pt x="1116330" y="1907540"/>
                  <a:pt x="1068070" y="1931670"/>
                  <a:pt x="1018540" y="1950720"/>
                </a:cubicBezTo>
                <a:cubicBezTo>
                  <a:pt x="970280" y="1968500"/>
                  <a:pt x="916940" y="1981200"/>
                  <a:pt x="864870" y="1987550"/>
                </a:cubicBezTo>
                <a:cubicBezTo>
                  <a:pt x="812800" y="1993900"/>
                  <a:pt x="759460" y="1993900"/>
                  <a:pt x="707390" y="1987550"/>
                </a:cubicBezTo>
                <a:cubicBezTo>
                  <a:pt x="655320" y="1979930"/>
                  <a:pt x="601980" y="1967230"/>
                  <a:pt x="553720" y="1948180"/>
                </a:cubicBezTo>
                <a:cubicBezTo>
                  <a:pt x="504190" y="1929130"/>
                  <a:pt x="455930" y="1903730"/>
                  <a:pt x="414020" y="1874520"/>
                </a:cubicBezTo>
                <a:cubicBezTo>
                  <a:pt x="370840" y="1844040"/>
                  <a:pt x="330200" y="1808480"/>
                  <a:pt x="295910" y="1769110"/>
                </a:cubicBezTo>
                <a:cubicBezTo>
                  <a:pt x="260350" y="1729740"/>
                  <a:pt x="229870" y="1685290"/>
                  <a:pt x="205740" y="1638300"/>
                </a:cubicBezTo>
                <a:cubicBezTo>
                  <a:pt x="181610" y="1591310"/>
                  <a:pt x="162560" y="1540510"/>
                  <a:pt x="151130" y="1489710"/>
                </a:cubicBezTo>
                <a:cubicBezTo>
                  <a:pt x="138430" y="1438910"/>
                  <a:pt x="134620" y="1390650"/>
                  <a:pt x="132080" y="1332230"/>
                </a:cubicBezTo>
                <a:cubicBezTo>
                  <a:pt x="129540" y="1262380"/>
                  <a:pt x="109220" y="1186180"/>
                  <a:pt x="140970" y="1096010"/>
                </a:cubicBezTo>
                <a:cubicBezTo>
                  <a:pt x="198120" y="938530"/>
                  <a:pt x="381000" y="584200"/>
                  <a:pt x="579120" y="523240"/>
                </a:cubicBezTo>
                <a:cubicBezTo>
                  <a:pt x="802640" y="455930"/>
                  <a:pt x="1299210" y="671830"/>
                  <a:pt x="1446530" y="814070"/>
                </a:cubicBezTo>
                <a:cubicBezTo>
                  <a:pt x="1535430" y="899160"/>
                  <a:pt x="1541780" y="1032510"/>
                  <a:pt x="1559560" y="1117600"/>
                </a:cubicBezTo>
                <a:cubicBezTo>
                  <a:pt x="1572260" y="1177290"/>
                  <a:pt x="1572260" y="1221740"/>
                  <a:pt x="1568450" y="1272540"/>
                </a:cubicBezTo>
                <a:cubicBezTo>
                  <a:pt x="1564640" y="1324610"/>
                  <a:pt x="1555750" y="1376680"/>
                  <a:pt x="1540510" y="1424940"/>
                </a:cubicBezTo>
                <a:cubicBezTo>
                  <a:pt x="1524000" y="1474470"/>
                  <a:pt x="1502410" y="1522730"/>
                  <a:pt x="1475740" y="1565910"/>
                </a:cubicBezTo>
                <a:cubicBezTo>
                  <a:pt x="1449070" y="1610360"/>
                  <a:pt x="1416050" y="1651000"/>
                  <a:pt x="1379220" y="1687830"/>
                </a:cubicBezTo>
                <a:cubicBezTo>
                  <a:pt x="1343660" y="1723390"/>
                  <a:pt x="1301750" y="1756410"/>
                  <a:pt x="1257300" y="1783080"/>
                </a:cubicBezTo>
                <a:cubicBezTo>
                  <a:pt x="1212850" y="1808480"/>
                  <a:pt x="1164590" y="1830070"/>
                  <a:pt x="1115060" y="1845310"/>
                </a:cubicBezTo>
                <a:cubicBezTo>
                  <a:pt x="1066800" y="1860550"/>
                  <a:pt x="1014730" y="1869440"/>
                  <a:pt x="962660" y="1873250"/>
                </a:cubicBezTo>
                <a:cubicBezTo>
                  <a:pt x="911860" y="1875790"/>
                  <a:pt x="858520" y="1871980"/>
                  <a:pt x="808990" y="1863090"/>
                </a:cubicBezTo>
                <a:cubicBezTo>
                  <a:pt x="758190" y="1852930"/>
                  <a:pt x="707390" y="1837690"/>
                  <a:pt x="660400" y="1816100"/>
                </a:cubicBezTo>
                <a:cubicBezTo>
                  <a:pt x="614680" y="1794510"/>
                  <a:pt x="568960" y="1766570"/>
                  <a:pt x="528320" y="1734820"/>
                </a:cubicBezTo>
                <a:cubicBezTo>
                  <a:pt x="488950" y="1703070"/>
                  <a:pt x="450850" y="1664970"/>
                  <a:pt x="419100" y="1625600"/>
                </a:cubicBezTo>
                <a:cubicBezTo>
                  <a:pt x="388620" y="1584960"/>
                  <a:pt x="340360" y="1492250"/>
                  <a:pt x="340360" y="1492250"/>
                </a:cubicBezTo>
              </a:path>
            </a:pathLst>
          </a:custGeom>
          <a:solidFill>
            <a:srgbClr val="FDFDFD">
              <a:alpha val="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9914573" y="408623"/>
            <a:ext cx="601028" cy="814388"/>
          </a:xfrm>
          <a:custGeom>
            <a:rect b="b" l="l" r="r" t="t"/>
            <a:pathLst>
              <a:path extrusionOk="0" h="1085850" w="801370">
                <a:moveTo>
                  <a:pt x="261620" y="617220"/>
                </a:moveTo>
                <a:cubicBezTo>
                  <a:pt x="199390" y="464820"/>
                  <a:pt x="109220" y="445770"/>
                  <a:pt x="71120" y="400050"/>
                </a:cubicBezTo>
                <a:cubicBezTo>
                  <a:pt x="35560" y="356870"/>
                  <a:pt x="2540" y="297180"/>
                  <a:pt x="1270" y="245110"/>
                </a:cubicBezTo>
                <a:cubicBezTo>
                  <a:pt x="0" y="193040"/>
                  <a:pt x="29210" y="127000"/>
                  <a:pt x="64770" y="87630"/>
                </a:cubicBezTo>
                <a:cubicBezTo>
                  <a:pt x="100330" y="50800"/>
                  <a:pt x="158750" y="27940"/>
                  <a:pt x="210820" y="13970"/>
                </a:cubicBezTo>
                <a:cubicBezTo>
                  <a:pt x="262890" y="0"/>
                  <a:pt x="322580" y="1270"/>
                  <a:pt x="378460" y="7620"/>
                </a:cubicBezTo>
                <a:cubicBezTo>
                  <a:pt x="435610" y="13970"/>
                  <a:pt x="506730" y="20320"/>
                  <a:pt x="548640" y="53340"/>
                </a:cubicBezTo>
                <a:cubicBezTo>
                  <a:pt x="590550" y="83820"/>
                  <a:pt x="617220" y="146050"/>
                  <a:pt x="632460" y="195580"/>
                </a:cubicBezTo>
                <a:cubicBezTo>
                  <a:pt x="646430" y="245110"/>
                  <a:pt x="626110" y="303530"/>
                  <a:pt x="637540" y="351790"/>
                </a:cubicBezTo>
                <a:cubicBezTo>
                  <a:pt x="647700" y="398780"/>
                  <a:pt x="683260" y="435610"/>
                  <a:pt x="693420" y="482600"/>
                </a:cubicBezTo>
                <a:cubicBezTo>
                  <a:pt x="703580" y="530860"/>
                  <a:pt x="689610" y="588010"/>
                  <a:pt x="698500" y="640080"/>
                </a:cubicBezTo>
                <a:cubicBezTo>
                  <a:pt x="706120" y="690880"/>
                  <a:pt x="754380" y="774700"/>
                  <a:pt x="742950" y="789940"/>
                </a:cubicBezTo>
                <a:cubicBezTo>
                  <a:pt x="736600" y="796290"/>
                  <a:pt x="711200" y="782320"/>
                  <a:pt x="707390" y="788670"/>
                </a:cubicBezTo>
                <a:cubicBezTo>
                  <a:pt x="702310" y="798830"/>
                  <a:pt x="764540" y="848360"/>
                  <a:pt x="773430" y="882650"/>
                </a:cubicBezTo>
                <a:cubicBezTo>
                  <a:pt x="782320" y="916940"/>
                  <a:pt x="773430" y="966470"/>
                  <a:pt x="760730" y="996950"/>
                </a:cubicBezTo>
                <a:cubicBezTo>
                  <a:pt x="749300" y="1022350"/>
                  <a:pt x="728980" y="1041400"/>
                  <a:pt x="708660" y="1055370"/>
                </a:cubicBezTo>
                <a:cubicBezTo>
                  <a:pt x="688340" y="1069340"/>
                  <a:pt x="662940" y="1082040"/>
                  <a:pt x="636270" y="1083310"/>
                </a:cubicBezTo>
                <a:cubicBezTo>
                  <a:pt x="603250" y="1085850"/>
                  <a:pt x="551180" y="1082040"/>
                  <a:pt x="524510" y="1056640"/>
                </a:cubicBezTo>
                <a:cubicBezTo>
                  <a:pt x="487680" y="1021080"/>
                  <a:pt x="480060" y="939800"/>
                  <a:pt x="468630" y="857250"/>
                </a:cubicBezTo>
                <a:cubicBezTo>
                  <a:pt x="449580" y="721360"/>
                  <a:pt x="459740" y="400050"/>
                  <a:pt x="466090" y="316230"/>
                </a:cubicBezTo>
                <a:cubicBezTo>
                  <a:pt x="467360" y="290830"/>
                  <a:pt x="466090" y="284480"/>
                  <a:pt x="473710" y="266700"/>
                </a:cubicBezTo>
                <a:cubicBezTo>
                  <a:pt x="485140" y="242570"/>
                  <a:pt x="508000" y="205740"/>
                  <a:pt x="534670" y="187960"/>
                </a:cubicBezTo>
                <a:cubicBezTo>
                  <a:pt x="560070" y="170180"/>
                  <a:pt x="598170" y="160020"/>
                  <a:pt x="629920" y="161290"/>
                </a:cubicBezTo>
                <a:cubicBezTo>
                  <a:pt x="660400" y="163830"/>
                  <a:pt x="698500" y="177800"/>
                  <a:pt x="721360" y="198120"/>
                </a:cubicBezTo>
                <a:cubicBezTo>
                  <a:pt x="745490" y="218440"/>
                  <a:pt x="765810" y="252730"/>
                  <a:pt x="773430" y="283210"/>
                </a:cubicBezTo>
                <a:cubicBezTo>
                  <a:pt x="779780" y="313690"/>
                  <a:pt x="775970" y="354330"/>
                  <a:pt x="762000" y="382270"/>
                </a:cubicBezTo>
                <a:cubicBezTo>
                  <a:pt x="749300" y="410210"/>
                  <a:pt x="716280" y="439420"/>
                  <a:pt x="693420" y="454660"/>
                </a:cubicBezTo>
                <a:cubicBezTo>
                  <a:pt x="678180" y="464820"/>
                  <a:pt x="665480" y="468630"/>
                  <a:pt x="646430" y="469900"/>
                </a:cubicBezTo>
                <a:cubicBezTo>
                  <a:pt x="619760" y="472440"/>
                  <a:pt x="576580" y="468630"/>
                  <a:pt x="548640" y="454660"/>
                </a:cubicBezTo>
                <a:cubicBezTo>
                  <a:pt x="520700" y="439420"/>
                  <a:pt x="492760" y="405130"/>
                  <a:pt x="480060" y="382270"/>
                </a:cubicBezTo>
                <a:cubicBezTo>
                  <a:pt x="471170" y="365760"/>
                  <a:pt x="467360" y="353060"/>
                  <a:pt x="467360" y="334010"/>
                </a:cubicBezTo>
                <a:cubicBezTo>
                  <a:pt x="466090" y="307340"/>
                  <a:pt x="472440" y="264160"/>
                  <a:pt x="487680" y="236220"/>
                </a:cubicBezTo>
                <a:cubicBezTo>
                  <a:pt x="504190" y="209550"/>
                  <a:pt x="539750" y="184150"/>
                  <a:pt x="563880" y="172720"/>
                </a:cubicBezTo>
                <a:cubicBezTo>
                  <a:pt x="580390" y="163830"/>
                  <a:pt x="594360" y="161290"/>
                  <a:pt x="613410" y="161290"/>
                </a:cubicBezTo>
                <a:cubicBezTo>
                  <a:pt x="640080" y="162560"/>
                  <a:pt x="681990" y="170180"/>
                  <a:pt x="708660" y="187960"/>
                </a:cubicBezTo>
                <a:cubicBezTo>
                  <a:pt x="734060" y="205740"/>
                  <a:pt x="754380" y="226060"/>
                  <a:pt x="768350" y="267970"/>
                </a:cubicBezTo>
                <a:cubicBezTo>
                  <a:pt x="801370" y="359410"/>
                  <a:pt x="783590" y="633730"/>
                  <a:pt x="782320" y="764540"/>
                </a:cubicBezTo>
                <a:cubicBezTo>
                  <a:pt x="781050" y="848360"/>
                  <a:pt x="782320" y="971550"/>
                  <a:pt x="769620" y="974090"/>
                </a:cubicBezTo>
                <a:cubicBezTo>
                  <a:pt x="756920" y="975360"/>
                  <a:pt x="698500" y="793750"/>
                  <a:pt x="707390" y="788670"/>
                </a:cubicBezTo>
                <a:cubicBezTo>
                  <a:pt x="713740" y="784860"/>
                  <a:pt x="748030" y="824230"/>
                  <a:pt x="759460" y="845820"/>
                </a:cubicBezTo>
                <a:cubicBezTo>
                  <a:pt x="770890" y="868680"/>
                  <a:pt x="778510" y="896620"/>
                  <a:pt x="778510" y="922020"/>
                </a:cubicBezTo>
                <a:cubicBezTo>
                  <a:pt x="778510" y="946150"/>
                  <a:pt x="772160" y="975360"/>
                  <a:pt x="760730" y="996950"/>
                </a:cubicBezTo>
                <a:cubicBezTo>
                  <a:pt x="748030" y="1019810"/>
                  <a:pt x="731520" y="1041400"/>
                  <a:pt x="708660" y="1055370"/>
                </a:cubicBezTo>
                <a:cubicBezTo>
                  <a:pt x="680720" y="1073150"/>
                  <a:pt x="629920" y="1085850"/>
                  <a:pt x="596900" y="1083310"/>
                </a:cubicBezTo>
                <a:cubicBezTo>
                  <a:pt x="570230" y="1082040"/>
                  <a:pt x="543560" y="1074420"/>
                  <a:pt x="524510" y="1056640"/>
                </a:cubicBezTo>
                <a:cubicBezTo>
                  <a:pt x="499110" y="1031240"/>
                  <a:pt x="487680" y="976630"/>
                  <a:pt x="474980" y="933450"/>
                </a:cubicBezTo>
                <a:cubicBezTo>
                  <a:pt x="462280" y="889000"/>
                  <a:pt x="462280" y="842010"/>
                  <a:pt x="448310" y="793750"/>
                </a:cubicBezTo>
                <a:cubicBezTo>
                  <a:pt x="431800" y="736600"/>
                  <a:pt x="397510" y="681990"/>
                  <a:pt x="378460" y="613410"/>
                </a:cubicBezTo>
                <a:cubicBezTo>
                  <a:pt x="354330" y="527050"/>
                  <a:pt x="354330" y="391160"/>
                  <a:pt x="325120" y="314960"/>
                </a:cubicBezTo>
                <a:cubicBezTo>
                  <a:pt x="303530" y="262890"/>
                  <a:pt x="236220" y="198120"/>
                  <a:pt x="243840" y="190500"/>
                </a:cubicBezTo>
                <a:cubicBezTo>
                  <a:pt x="252730" y="181610"/>
                  <a:pt x="349250" y="241300"/>
                  <a:pt x="391160" y="279400"/>
                </a:cubicBezTo>
                <a:cubicBezTo>
                  <a:pt x="435610" y="318770"/>
                  <a:pt x="480060" y="373380"/>
                  <a:pt x="505460" y="425450"/>
                </a:cubicBezTo>
                <a:cubicBezTo>
                  <a:pt x="528320" y="471170"/>
                  <a:pt x="542290" y="532130"/>
                  <a:pt x="542290" y="572770"/>
                </a:cubicBezTo>
                <a:cubicBezTo>
                  <a:pt x="543560" y="598170"/>
                  <a:pt x="538480" y="619760"/>
                  <a:pt x="528320" y="638810"/>
                </a:cubicBezTo>
                <a:cubicBezTo>
                  <a:pt x="519430" y="659130"/>
                  <a:pt x="505460" y="679450"/>
                  <a:pt x="485140" y="692150"/>
                </a:cubicBezTo>
                <a:cubicBezTo>
                  <a:pt x="461010" y="708660"/>
                  <a:pt x="419100" y="722630"/>
                  <a:pt x="387350" y="720090"/>
                </a:cubicBezTo>
                <a:cubicBezTo>
                  <a:pt x="355600" y="717550"/>
                  <a:pt x="317500" y="695960"/>
                  <a:pt x="295910" y="675640"/>
                </a:cubicBezTo>
                <a:cubicBezTo>
                  <a:pt x="278130" y="660400"/>
                  <a:pt x="261620" y="617220"/>
                  <a:pt x="261620" y="617220"/>
                </a:cubicBezTo>
              </a:path>
            </a:pathLst>
          </a:custGeom>
          <a:solidFill>
            <a:srgbClr val="FDF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14387513" y="1794509"/>
            <a:ext cx="213360" cy="237172"/>
          </a:xfrm>
          <a:custGeom>
            <a:rect b="b" l="l" r="r" t="t"/>
            <a:pathLst>
              <a:path extrusionOk="0" h="316230" w="284480">
                <a:moveTo>
                  <a:pt x="284480" y="142240"/>
                </a:moveTo>
                <a:cubicBezTo>
                  <a:pt x="267970" y="245110"/>
                  <a:pt x="241300" y="275590"/>
                  <a:pt x="222250" y="290830"/>
                </a:cubicBezTo>
                <a:cubicBezTo>
                  <a:pt x="209550" y="302260"/>
                  <a:pt x="198120" y="307340"/>
                  <a:pt x="181610" y="309880"/>
                </a:cubicBezTo>
                <a:cubicBezTo>
                  <a:pt x="157480" y="314960"/>
                  <a:pt x="114300" y="312420"/>
                  <a:pt x="91440" y="306070"/>
                </a:cubicBezTo>
                <a:cubicBezTo>
                  <a:pt x="74930" y="300990"/>
                  <a:pt x="64770" y="294640"/>
                  <a:pt x="52070" y="281940"/>
                </a:cubicBezTo>
                <a:cubicBezTo>
                  <a:pt x="35560" y="265430"/>
                  <a:pt x="12700" y="232410"/>
                  <a:pt x="6350" y="204470"/>
                </a:cubicBezTo>
                <a:cubicBezTo>
                  <a:pt x="0" y="176530"/>
                  <a:pt x="7620" y="138430"/>
                  <a:pt x="15240" y="115570"/>
                </a:cubicBezTo>
                <a:cubicBezTo>
                  <a:pt x="21590" y="99060"/>
                  <a:pt x="29210" y="88900"/>
                  <a:pt x="41910" y="77470"/>
                </a:cubicBezTo>
                <a:cubicBezTo>
                  <a:pt x="59690" y="60960"/>
                  <a:pt x="97790" y="41910"/>
                  <a:pt x="120650" y="35560"/>
                </a:cubicBezTo>
                <a:cubicBezTo>
                  <a:pt x="137160" y="31750"/>
                  <a:pt x="151130" y="33020"/>
                  <a:pt x="166370" y="35560"/>
                </a:cubicBezTo>
                <a:cubicBezTo>
                  <a:pt x="181610" y="38100"/>
                  <a:pt x="195580" y="40640"/>
                  <a:pt x="209550" y="49530"/>
                </a:cubicBezTo>
                <a:cubicBezTo>
                  <a:pt x="229870" y="63500"/>
                  <a:pt x="260350" y="93980"/>
                  <a:pt x="271780" y="115570"/>
                </a:cubicBezTo>
                <a:cubicBezTo>
                  <a:pt x="280670" y="130810"/>
                  <a:pt x="283210" y="142240"/>
                  <a:pt x="284480" y="158750"/>
                </a:cubicBezTo>
                <a:cubicBezTo>
                  <a:pt x="284480" y="184150"/>
                  <a:pt x="279400" y="223520"/>
                  <a:pt x="264160" y="247650"/>
                </a:cubicBezTo>
                <a:cubicBezTo>
                  <a:pt x="250190" y="271780"/>
                  <a:pt x="217170" y="294640"/>
                  <a:pt x="195580" y="306070"/>
                </a:cubicBezTo>
                <a:cubicBezTo>
                  <a:pt x="180340" y="313690"/>
                  <a:pt x="168910" y="316230"/>
                  <a:pt x="151130" y="314960"/>
                </a:cubicBezTo>
                <a:cubicBezTo>
                  <a:pt x="127000" y="314960"/>
                  <a:pt x="85090" y="303530"/>
                  <a:pt x="64770" y="290830"/>
                </a:cubicBezTo>
                <a:cubicBezTo>
                  <a:pt x="49530" y="283210"/>
                  <a:pt x="40640" y="274320"/>
                  <a:pt x="31750" y="260350"/>
                </a:cubicBezTo>
                <a:cubicBezTo>
                  <a:pt x="19050" y="240030"/>
                  <a:pt x="6350" y="201930"/>
                  <a:pt x="2540" y="173990"/>
                </a:cubicBezTo>
                <a:cubicBezTo>
                  <a:pt x="0" y="151130"/>
                  <a:pt x="1270" y="129540"/>
                  <a:pt x="7620" y="109220"/>
                </a:cubicBezTo>
                <a:cubicBezTo>
                  <a:pt x="13970" y="87630"/>
                  <a:pt x="22860" y="66040"/>
                  <a:pt x="39370" y="49530"/>
                </a:cubicBezTo>
                <a:cubicBezTo>
                  <a:pt x="58420" y="29210"/>
                  <a:pt x="99060" y="8890"/>
                  <a:pt x="127000" y="3810"/>
                </a:cubicBezTo>
                <a:cubicBezTo>
                  <a:pt x="149860" y="0"/>
                  <a:pt x="172720" y="3810"/>
                  <a:pt x="193040" y="11430"/>
                </a:cubicBezTo>
                <a:cubicBezTo>
                  <a:pt x="213360" y="19050"/>
                  <a:pt x="233680" y="31750"/>
                  <a:pt x="248920" y="49530"/>
                </a:cubicBezTo>
                <a:cubicBezTo>
                  <a:pt x="266700" y="72390"/>
                  <a:pt x="284480" y="142240"/>
                  <a:pt x="284480" y="142240"/>
                </a:cubicBezTo>
              </a:path>
            </a:pathLst>
          </a:custGeom>
          <a:solidFill>
            <a:srgbClr val="FDF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/>
          <p:nvPr/>
        </p:nvSpPr>
        <p:spPr>
          <a:xfrm>
            <a:off x="10766980" y="753886"/>
            <a:ext cx="6775217" cy="8504414"/>
          </a:xfrm>
          <a:custGeom>
            <a:rect b="b" l="l" r="r" t="t"/>
            <a:pathLst>
              <a:path extrusionOk="0" h="8504414" w="6775217">
                <a:moveTo>
                  <a:pt x="0" y="0"/>
                </a:moveTo>
                <a:lnTo>
                  <a:pt x="6775217" y="0"/>
                </a:lnTo>
                <a:lnTo>
                  <a:pt x="6775217" y="8504414"/>
                </a:lnTo>
                <a:lnTo>
                  <a:pt x="0" y="85044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941" r="-2940" t="-19367"/>
            </a:stretch>
          </a:blipFill>
          <a:ln>
            <a:noFill/>
          </a:ln>
        </p:spPr>
      </p:sp>
      <p:sp>
        <p:nvSpPr>
          <p:cNvPr id="140" name="Google Shape;140;p19"/>
          <p:cNvSpPr txBox="1"/>
          <p:nvPr/>
        </p:nvSpPr>
        <p:spPr>
          <a:xfrm>
            <a:off x="1144745" y="939800"/>
            <a:ext cx="9455383" cy="646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rgbClr val="504C44"/>
                </a:solidFill>
                <a:latin typeface="Play"/>
                <a:ea typeface="Play"/>
                <a:cs typeface="Play"/>
                <a:sym typeface="Play"/>
              </a:rPr>
              <a:t>PATRON SEMÍNEK</a:t>
            </a: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2028064" y="2550491"/>
            <a:ext cx="9523124" cy="80868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8206" lvl="1" marL="61641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04C44"/>
              </a:buClr>
              <a:buSzPts val="2855"/>
              <a:buFont typeface="Arial"/>
              <a:buChar char="•"/>
            </a:pPr>
            <a:r>
              <a:rPr b="0" i="0" lang="en-US" sz="2855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Společně můžeme vybudovat silnější, udržitelnější a mnohem rozmanitější potravinový systém</a:t>
            </a:r>
            <a:endParaRPr/>
          </a:p>
          <a:p>
            <a:pPr indent="-308206" lvl="1" marL="61641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04C44"/>
              </a:buClr>
              <a:buSzPts val="2855"/>
              <a:buFont typeface="Arial"/>
              <a:buChar char="•"/>
            </a:pPr>
            <a:r>
              <a:rPr b="0" i="0" lang="en-US" sz="2855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Zároveň můžeme pečovat o naší komunitu a mezilidské vztahy</a:t>
            </a:r>
            <a:endParaRPr/>
          </a:p>
          <a:p>
            <a:pPr indent="-308206" lvl="1" marL="61641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04C44"/>
              </a:buClr>
              <a:buSzPts val="2855"/>
              <a:buFont typeface="Arial"/>
              <a:buChar char="•"/>
            </a:pPr>
            <a:r>
              <a:rPr b="0" i="0" lang="en-US" sz="2855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Můžeme se zapojit do uchovávání cenných nehybridních a lokálně adaptovaných odrůd</a:t>
            </a:r>
            <a:endParaRPr/>
          </a:p>
          <a:p>
            <a:pPr indent="-308206" lvl="1" marL="61641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04C44"/>
              </a:buClr>
              <a:buSzPts val="2855"/>
              <a:buFont typeface="Arial"/>
              <a:buChar char="•"/>
            </a:pPr>
            <a:r>
              <a:rPr b="0" i="0" lang="en-US" sz="2855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Můžeme přispět k ochraně cenné rozmanitosti zahradních plodin</a:t>
            </a:r>
            <a:endParaRPr/>
          </a:p>
          <a:p>
            <a:pPr indent="-308206" lvl="1" marL="61641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04C44"/>
              </a:buClr>
              <a:buSzPts val="2855"/>
              <a:buFont typeface="Arial"/>
              <a:buChar char="•"/>
            </a:pPr>
            <a:r>
              <a:rPr b="0" i="0" lang="en-US" sz="2855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Můžeme se naučit semenaření, které je snadné a zábavné</a:t>
            </a:r>
            <a:endParaRPr/>
          </a:p>
          <a:p>
            <a:pPr indent="-308206" lvl="1" marL="61641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04C44"/>
              </a:buClr>
              <a:buSzPts val="2855"/>
              <a:buFont typeface="Arial"/>
              <a:buChar char="•"/>
            </a:pPr>
            <a:r>
              <a:rPr b="0" i="0" lang="en-US" sz="2855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Žádná zahrádka není malá!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55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55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55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55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55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1454559" y="1817065"/>
            <a:ext cx="8813064" cy="5048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Proč se zapojit?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10766980" y="753886"/>
            <a:ext cx="6775217" cy="8504414"/>
          </a:xfrm>
          <a:custGeom>
            <a:rect b="b" l="l" r="r" t="t"/>
            <a:pathLst>
              <a:path extrusionOk="0" h="8504414" w="6775217">
                <a:moveTo>
                  <a:pt x="0" y="0"/>
                </a:moveTo>
                <a:lnTo>
                  <a:pt x="6775217" y="0"/>
                </a:lnTo>
                <a:lnTo>
                  <a:pt x="6775217" y="8504414"/>
                </a:lnTo>
                <a:lnTo>
                  <a:pt x="0" y="85044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2000"/>
            </a:blip>
            <a:stretch>
              <a:fillRect b="0" l="-2941" r="-2940" t="-19367"/>
            </a:stretch>
          </a:blipFill>
          <a:ln>
            <a:noFill/>
          </a:ln>
        </p:spPr>
      </p:sp>
      <p:sp>
        <p:nvSpPr>
          <p:cNvPr id="148" name="Google Shape;148;p20"/>
          <p:cNvSpPr txBox="1"/>
          <p:nvPr/>
        </p:nvSpPr>
        <p:spPr>
          <a:xfrm>
            <a:off x="1144745" y="939800"/>
            <a:ext cx="9455383" cy="646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rgbClr val="504C44"/>
                </a:solidFill>
                <a:latin typeface="Play"/>
                <a:ea typeface="Play"/>
                <a:cs typeface="Play"/>
                <a:sym typeface="Play"/>
              </a:rPr>
              <a:t>PATRON SEMÍNEK</a:t>
            </a:r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587543" y="2540966"/>
            <a:ext cx="10179437" cy="8274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5805" lvl="1" marL="671611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Clr>
                <a:srgbClr val="504C44"/>
              </a:buClr>
              <a:buSzPts val="3110"/>
              <a:buFont typeface="Arial"/>
              <a:buChar char="•"/>
            </a:pPr>
            <a:r>
              <a:rPr b="0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Projekt Patron semínek propojuje lidi v rámci komunity prostřednictvím společného pěstování jedné odrůdy. </a:t>
            </a:r>
            <a:endParaRPr/>
          </a:p>
          <a:p>
            <a:pPr indent="-335805" lvl="1" marL="671611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Clr>
                <a:srgbClr val="504C44"/>
              </a:buClr>
              <a:buSzPts val="3110"/>
              <a:buFont typeface="Arial"/>
              <a:buChar char="•"/>
            </a:pPr>
            <a:r>
              <a:rPr b="0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Tato praxe pak ve finále umožňuje nejenom sdílení semínek, ale podporuje také sdílení cenných individuálních zkušeností a navazování nových či upevnění stávajících mezilidských vztahů. </a:t>
            </a:r>
            <a:endParaRPr/>
          </a:p>
          <a:p>
            <a:pPr indent="-335805" lvl="1" marL="671611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Clr>
                <a:srgbClr val="504C44"/>
              </a:buClr>
              <a:buSzPts val="3110"/>
              <a:buFont typeface="Arial"/>
              <a:buChar char="•"/>
            </a:pPr>
            <a:r>
              <a:rPr b="0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Patron semínek není jen o pěstování rostlin, ale o vytváření silné komunity.</a:t>
            </a:r>
            <a:endParaRPr/>
          </a:p>
          <a:p>
            <a:pPr indent="0" lvl="0" marL="0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10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10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10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10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10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10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1454559" y="1817065"/>
            <a:ext cx="8813064" cy="5048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Jak to funguje?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/>
          <p:nvPr/>
        </p:nvSpPr>
        <p:spPr>
          <a:xfrm>
            <a:off x="10766980" y="753886"/>
            <a:ext cx="6775217" cy="8504414"/>
          </a:xfrm>
          <a:custGeom>
            <a:rect b="b" l="l" r="r" t="t"/>
            <a:pathLst>
              <a:path extrusionOk="0" h="8504414" w="6775217">
                <a:moveTo>
                  <a:pt x="0" y="0"/>
                </a:moveTo>
                <a:lnTo>
                  <a:pt x="6775217" y="0"/>
                </a:lnTo>
                <a:lnTo>
                  <a:pt x="6775217" y="8504414"/>
                </a:lnTo>
                <a:lnTo>
                  <a:pt x="0" y="85044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2000"/>
            </a:blip>
            <a:stretch>
              <a:fillRect b="0" l="-2941" r="-2940" t="-19367"/>
            </a:stretch>
          </a:blipFill>
          <a:ln>
            <a:noFill/>
          </a:ln>
        </p:spPr>
      </p:sp>
      <p:sp>
        <p:nvSpPr>
          <p:cNvPr id="156" name="Google Shape;156;p21"/>
          <p:cNvSpPr txBox="1"/>
          <p:nvPr/>
        </p:nvSpPr>
        <p:spPr>
          <a:xfrm>
            <a:off x="1144745" y="939800"/>
            <a:ext cx="9455383" cy="646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rgbClr val="504C44"/>
                </a:solidFill>
                <a:latin typeface="Play"/>
                <a:ea typeface="Play"/>
                <a:cs typeface="Play"/>
                <a:sym typeface="Play"/>
              </a:rPr>
              <a:t>PATRON SEMÍNEK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587543" y="2540966"/>
            <a:ext cx="10179437" cy="8826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5805" lvl="1" marL="671611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Clr>
                <a:srgbClr val="504C44"/>
              </a:buClr>
              <a:buSzPts val="3110"/>
              <a:buFont typeface="Arial"/>
              <a:buChar char="•"/>
            </a:pPr>
            <a:r>
              <a:rPr b="0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 Sdílení a pěstování konkrétní odrůdy napříč komunitou nejen rozšiřuje její genetickou rozmanitost, ale podporuje její schopnost adaptovat se na různorodé lokální podmínky. Proto je pěstování a uchovávání jedné odrůdy mezi mnoha zahrádkáři, klíčovým prvkem tohoto projektu. </a:t>
            </a:r>
            <a:endParaRPr/>
          </a:p>
          <a:p>
            <a:pPr indent="-335805" lvl="1" marL="671611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Clr>
                <a:srgbClr val="504C44"/>
              </a:buClr>
              <a:buSzPts val="3110"/>
              <a:buFont typeface="Arial"/>
              <a:buChar char="•"/>
            </a:pPr>
            <a:r>
              <a:rPr b="0" i="0" lang="en-US" sz="3110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Projekt Patron semínek chce ukázat, že i malá zahrádka se počítá! Že i ty mohou hrát klíčovou roli v udržení cenné biodiverzity. </a:t>
            </a:r>
            <a:endParaRPr/>
          </a:p>
          <a:p>
            <a:pPr indent="0" lvl="0" marL="0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10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10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10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10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10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10" u="none" cap="none" strike="noStrike">
              <a:solidFill>
                <a:srgbClr val="504C4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1454559" y="1817065"/>
            <a:ext cx="8813064" cy="5048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504C44"/>
                </a:solidFill>
                <a:latin typeface="Inter"/>
                <a:ea typeface="Inter"/>
                <a:cs typeface="Inter"/>
                <a:sym typeface="Inter"/>
              </a:rPr>
              <a:t>Jak to funguje?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